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Override PartName="/ppt/media/image13.jpeg" ContentType="image/jpeg"/>
  <Override PartName="/ppt/media/image14.jpeg" ContentType="image/jpeg"/>
  <Override PartName="/ppt/media/image15.jpeg" ContentType="image/jpeg"/>
  <Override PartName="/ppt/media/image16.jpeg" ContentType="image/jpeg"/>
  <Override PartName="/ppt/media/image17.jpeg" ContentType="image/jpeg"/>
  <Override PartName="/ppt/media/image18.jpeg" ContentType="image/jpeg"/>
  <Override PartName="/ppt/media/image19.jpeg" ContentType="image/jpeg"/>
  <Override PartName="/ppt/media/image20.jpeg" ContentType="image/jpeg"/>
  <Override PartName="/ppt/media/image21.jpeg" ContentType="image/jpeg"/>
  <Override PartName="/ppt/media/image22.jpeg" ContentType="image/jpeg"/>
  <Override PartName="/ppt/media/image23.jpeg" ContentType="image/jpeg"/>
  <Override PartName="/ppt/media/image24.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1pPr>
    <a:lvl2pPr marL="0" marR="0" indent="2286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2pPr>
    <a:lvl3pPr marL="0" marR="0" indent="4572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3pPr>
    <a:lvl4pPr marL="0" marR="0" indent="6858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4pPr>
    <a:lvl5pPr marL="0" marR="0" indent="9144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5pPr>
    <a:lvl6pPr marL="0" marR="0" indent="11430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6pPr>
    <a:lvl7pPr marL="0" marR="0" indent="13716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7pPr>
    <a:lvl8pPr marL="0" marR="0" indent="16002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8pPr>
    <a:lvl9pPr marL="0" marR="0" indent="18288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b="def" i="def"/>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b="def" i="def"/>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b="def" i="def"/>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23" name="Shape 123"/>
          <p:cNvSpPr/>
          <p:nvPr>
            <p:ph type="sldImg"/>
          </p:nvPr>
        </p:nvSpPr>
        <p:spPr>
          <a:xfrm>
            <a:off x="1143000" y="685800"/>
            <a:ext cx="4572000" cy="3429000"/>
          </a:xfrm>
          <a:prstGeom prst="rect">
            <a:avLst/>
          </a:prstGeom>
        </p:spPr>
        <p:txBody>
          <a:bodyPr/>
          <a:lstStyle/>
          <a:p>
            <a:pPr/>
          </a:p>
        </p:txBody>
      </p:sp>
      <p:sp>
        <p:nvSpPr>
          <p:cNvPr id="124" name="Shape 124"/>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amp; Subtitle">
    <p:spTree>
      <p:nvGrpSpPr>
        <p:cNvPr id="1" name=""/>
        <p:cNvGrpSpPr/>
        <p:nvPr/>
      </p:nvGrpSpPr>
      <p:grpSpPr>
        <a:xfrm>
          <a:off x="0" y="0"/>
          <a:ext cx="0" cy="0"/>
          <a:chOff x="0" y="0"/>
          <a:chExt cx="0" cy="0"/>
        </a:xfrm>
      </p:grpSpPr>
      <p:sp>
        <p:nvSpPr>
          <p:cNvPr id="11" name="Title Text"/>
          <p:cNvSpPr txBox="1"/>
          <p:nvPr>
            <p:ph type="title"/>
          </p:nvPr>
        </p:nvSpPr>
        <p:spPr>
          <a:xfrm>
            <a:off x="1270000" y="1638300"/>
            <a:ext cx="10464800" cy="3302000"/>
          </a:xfrm>
          <a:prstGeom prst="rect">
            <a:avLst/>
          </a:prstGeom>
        </p:spPr>
        <p:txBody>
          <a:bodyPr anchor="b"/>
          <a:lstStyle/>
          <a:p>
            <a:pPr/>
            <a:r>
              <a:t>Title Text</a:t>
            </a:r>
          </a:p>
        </p:txBody>
      </p:sp>
      <p:sp>
        <p:nvSpPr>
          <p:cNvPr id="12" name="Body Level One…"/>
          <p:cNvSpPr txBox="1"/>
          <p:nvPr>
            <p:ph type="body" sz="quarter" idx="1"/>
          </p:nvPr>
        </p:nvSpPr>
        <p:spPr>
          <a:xfrm>
            <a:off x="1270000" y="50419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93" name="–Johnny Appleseed"/>
          <p:cNvSpPr txBox="1"/>
          <p:nvPr>
            <p:ph type="body" sz="quarter" idx="13"/>
          </p:nvPr>
        </p:nvSpPr>
        <p:spPr>
          <a:xfrm>
            <a:off x="1270000" y="6362700"/>
            <a:ext cx="10464800" cy="461366"/>
          </a:xfrm>
          <a:prstGeom prst="rect">
            <a:avLst/>
          </a:prstGeom>
        </p:spPr>
        <p:txBody>
          <a:bodyPr anchor="t">
            <a:spAutoFit/>
          </a:bodyPr>
          <a:lstStyle>
            <a:lvl1pPr marL="0" indent="0" algn="ctr">
              <a:spcBef>
                <a:spcPts val="0"/>
              </a:spcBef>
              <a:buSzTx/>
              <a:buNone/>
              <a:defRPr i="1" sz="2400"/>
            </a:lvl1pPr>
          </a:lstStyle>
          <a:p>
            <a:pPr/>
            <a:r>
              <a:t>–Johnny Appleseed</a:t>
            </a:r>
          </a:p>
        </p:txBody>
      </p:sp>
      <p:sp>
        <p:nvSpPr>
          <p:cNvPr id="94" name="“Type a quote here.”"/>
          <p:cNvSpPr txBox="1"/>
          <p:nvPr>
            <p:ph type="body" sz="quarter" idx="14"/>
          </p:nvPr>
        </p:nvSpPr>
        <p:spPr>
          <a:xfrm>
            <a:off x="1270000" y="4267112"/>
            <a:ext cx="10464800" cy="609776"/>
          </a:xfrm>
          <a:prstGeom prst="rect">
            <a:avLst/>
          </a:prstGeom>
        </p:spPr>
        <p:txBody>
          <a:bodyPr>
            <a:spAutoFit/>
          </a:bodyPr>
          <a:lstStyle>
            <a:lvl1pPr marL="0" indent="0" algn="ctr">
              <a:spcBef>
                <a:spcPts val="0"/>
              </a:spcBef>
              <a:buSzTx/>
              <a:buNone/>
              <a:defRPr sz="3400">
                <a:latin typeface="+mn-lt"/>
                <a:ea typeface="+mn-ea"/>
                <a:cs typeface="+mn-cs"/>
                <a:sym typeface="Helvetica Neue Medium"/>
              </a:defRPr>
            </a:lvl1pPr>
          </a:lstStyle>
          <a:p>
            <a:pPr/>
            <a:r>
              <a:t>“Type a quote here.” </a:t>
            </a:r>
          </a:p>
        </p:txBody>
      </p:sp>
      <p:sp>
        <p:nvSpPr>
          <p:cNvPr id="9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02" name="Image"/>
          <p:cNvSpPr/>
          <p:nvPr>
            <p:ph type="pic" idx="13"/>
          </p:nvPr>
        </p:nvSpPr>
        <p:spPr>
          <a:xfrm>
            <a:off x="0" y="0"/>
            <a:ext cx="13004800" cy="9753600"/>
          </a:xfrm>
          <a:prstGeom prst="rect">
            <a:avLst/>
          </a:prstGeom>
        </p:spPr>
        <p:txBody>
          <a:bodyPr lIns="91439" tIns="45719" rIns="91439" bIns="45719" anchor="t">
            <a:noAutofit/>
          </a:bodyPr>
          <a:lstStyle/>
          <a:p>
            <a:pPr/>
          </a:p>
        </p:txBody>
      </p:sp>
      <p:sp>
        <p:nvSpPr>
          <p:cNvPr id="10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1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bg>
      <p:bgPr>
        <a:solidFill>
          <a:srgbClr val="000000"/>
        </a:solidFill>
      </p:bgPr>
    </p:bg>
    <p:spTree>
      <p:nvGrpSpPr>
        <p:cNvPr id="1" name=""/>
        <p:cNvGrpSpPr/>
        <p:nvPr/>
      </p:nvGrpSpPr>
      <p:grpSpPr>
        <a:xfrm>
          <a:off x="0" y="0"/>
          <a:ext cx="0" cy="0"/>
          <a:chOff x="0" y="0"/>
          <a:chExt cx="0" cy="0"/>
        </a:xfrm>
      </p:grpSpPr>
      <p:sp>
        <p:nvSpPr>
          <p:cNvPr id="117" name="Slide Number"/>
          <p:cNvSpPr txBox="1"/>
          <p:nvPr>
            <p:ph type="sldNum" sz="quarter" idx="2"/>
          </p:nvPr>
        </p:nvSpPr>
        <p:spPr>
          <a:xfrm>
            <a:off x="6340208" y="8162925"/>
            <a:ext cx="314859" cy="317500"/>
          </a:xfrm>
          <a:prstGeom prst="rect">
            <a:avLst/>
          </a:prstGeom>
        </p:spPr>
        <p:txBody>
          <a:bodyPr lIns="38100" tIns="38100" rIns="38100" bIns="38100"/>
          <a:lstStyle>
            <a:lvl1pPr>
              <a:defRPr>
                <a:solidFill>
                  <a:srgbClr val="FFFFFF"/>
                </a:solidFill>
                <a:latin typeface="Helvetica Light"/>
                <a:ea typeface="Helvetica Light"/>
                <a:cs typeface="Helvetica Light"/>
                <a:sym typeface="Helvetica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spTree>
      <p:nvGrpSpPr>
        <p:cNvPr id="1" name=""/>
        <p:cNvGrpSpPr/>
        <p:nvPr/>
      </p:nvGrpSpPr>
      <p:grpSpPr>
        <a:xfrm>
          <a:off x="0" y="0"/>
          <a:ext cx="0" cy="0"/>
          <a:chOff x="0" y="0"/>
          <a:chExt cx="0" cy="0"/>
        </a:xfrm>
      </p:grpSpPr>
      <p:sp>
        <p:nvSpPr>
          <p:cNvPr id="20" name="Image"/>
          <p:cNvSpPr/>
          <p:nvPr>
            <p:ph type="pic" idx="13"/>
          </p:nvPr>
        </p:nvSpPr>
        <p:spPr>
          <a:xfrm>
            <a:off x="1625600" y="673100"/>
            <a:ext cx="9753600" cy="5905500"/>
          </a:xfrm>
          <a:prstGeom prst="rect">
            <a:avLst/>
          </a:prstGeom>
        </p:spPr>
        <p:txBody>
          <a:bodyPr lIns="91439" tIns="45719" rIns="91439" bIns="45719" anchor="t">
            <a:noAutofit/>
          </a:bodyPr>
          <a:lstStyle/>
          <a:p>
            <a:pPr/>
          </a:p>
        </p:txBody>
      </p:sp>
      <p:sp>
        <p:nvSpPr>
          <p:cNvPr id="21" name="Title Text"/>
          <p:cNvSpPr txBox="1"/>
          <p:nvPr>
            <p:ph type="title"/>
          </p:nvPr>
        </p:nvSpPr>
        <p:spPr>
          <a:xfrm>
            <a:off x="1270000" y="6718300"/>
            <a:ext cx="10464800" cy="1422400"/>
          </a:xfrm>
          <a:prstGeom prst="rect">
            <a:avLst/>
          </a:prstGeom>
        </p:spPr>
        <p:txBody>
          <a:bodyPr anchor="b"/>
          <a:lstStyle/>
          <a:p>
            <a:pPr/>
            <a:r>
              <a:t>Title Text</a:t>
            </a:r>
          </a:p>
        </p:txBody>
      </p:sp>
      <p:sp>
        <p:nvSpPr>
          <p:cNvPr id="22" name="Body Level One…"/>
          <p:cNvSpPr txBox="1"/>
          <p:nvPr>
            <p:ph type="body" sz="quarter" idx="1"/>
          </p:nvPr>
        </p:nvSpPr>
        <p:spPr>
          <a:xfrm>
            <a:off x="1270000" y="81534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pPr/>
            <a:r>
              <a:t>Body Level One</a:t>
            </a:r>
          </a:p>
          <a:p>
            <a:pPr lvl="1"/>
            <a:r>
              <a:t>Body Level Two</a:t>
            </a:r>
          </a:p>
          <a:p>
            <a:pPr lvl="2"/>
            <a:r>
              <a:t>Body Level Three</a:t>
            </a:r>
          </a:p>
          <a:p>
            <a:pPr lvl="3"/>
            <a:r>
              <a:t>Body Level Four</a:t>
            </a:r>
          </a:p>
          <a:p>
            <a:pPr lvl="4"/>
            <a:r>
              <a:t>Body Level Five</a:t>
            </a:r>
          </a:p>
        </p:txBody>
      </p:sp>
      <p:sp>
        <p:nvSpPr>
          <p:cNvPr id="2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er">
    <p:spTree>
      <p:nvGrpSpPr>
        <p:cNvPr id="1" name=""/>
        <p:cNvGrpSpPr/>
        <p:nvPr/>
      </p:nvGrpSpPr>
      <p:grpSpPr>
        <a:xfrm>
          <a:off x="0" y="0"/>
          <a:ext cx="0" cy="0"/>
          <a:chOff x="0" y="0"/>
          <a:chExt cx="0" cy="0"/>
        </a:xfrm>
      </p:grpSpPr>
      <p:sp>
        <p:nvSpPr>
          <p:cNvPr id="30" name="Title Text"/>
          <p:cNvSpPr txBox="1"/>
          <p:nvPr>
            <p:ph type="title"/>
          </p:nvPr>
        </p:nvSpPr>
        <p:spPr>
          <a:xfrm>
            <a:off x="1270000" y="3225800"/>
            <a:ext cx="10464800" cy="3302000"/>
          </a:xfrm>
          <a:prstGeom prst="rect">
            <a:avLst/>
          </a:prstGeom>
        </p:spPr>
        <p:txBody>
          <a:bodyPr/>
          <a:lstStyle/>
          <a:p>
            <a:pPr/>
            <a:r>
              <a:t>Title Text</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spTree>
      <p:nvGrpSpPr>
        <p:cNvPr id="1" name=""/>
        <p:cNvGrpSpPr/>
        <p:nvPr/>
      </p:nvGrpSpPr>
      <p:grpSpPr>
        <a:xfrm>
          <a:off x="0" y="0"/>
          <a:ext cx="0" cy="0"/>
          <a:chOff x="0" y="0"/>
          <a:chExt cx="0" cy="0"/>
        </a:xfrm>
      </p:grpSpPr>
      <p:sp>
        <p:nvSpPr>
          <p:cNvPr id="38" name="Image"/>
          <p:cNvSpPr/>
          <p:nvPr>
            <p:ph type="pic" sz="half" idx="13"/>
          </p:nvPr>
        </p:nvSpPr>
        <p:spPr>
          <a:xfrm>
            <a:off x="6718300" y="635000"/>
            <a:ext cx="5334000" cy="8216900"/>
          </a:xfrm>
          <a:prstGeom prst="rect">
            <a:avLst/>
          </a:prstGeom>
        </p:spPr>
        <p:txBody>
          <a:bodyPr lIns="91439" tIns="45719" rIns="91439" bIns="45719" anchor="t">
            <a:noAutofit/>
          </a:bodyPr>
          <a:lstStyle/>
          <a:p>
            <a:pPr/>
          </a:p>
        </p:txBody>
      </p:sp>
      <p:sp>
        <p:nvSpPr>
          <p:cNvPr id="39" name="Title Text"/>
          <p:cNvSpPr txBox="1"/>
          <p:nvPr>
            <p:ph type="title"/>
          </p:nvPr>
        </p:nvSpPr>
        <p:spPr>
          <a:xfrm>
            <a:off x="952500" y="635000"/>
            <a:ext cx="5334000" cy="3987800"/>
          </a:xfrm>
          <a:prstGeom prst="rect">
            <a:avLst/>
          </a:prstGeom>
        </p:spPr>
        <p:txBody>
          <a:bodyPr anchor="b"/>
          <a:lstStyle>
            <a:lvl1pPr>
              <a:defRPr sz="6000"/>
            </a:lvl1pPr>
          </a:lstStyle>
          <a:p>
            <a:pPr/>
            <a:r>
              <a:t>Title Text</a:t>
            </a:r>
          </a:p>
        </p:txBody>
      </p:sp>
      <p:sp>
        <p:nvSpPr>
          <p:cNvPr id="40" name="Body Level One…"/>
          <p:cNvSpPr txBox="1"/>
          <p:nvPr>
            <p:ph type="body" sz="quarter" idx="1"/>
          </p:nvPr>
        </p:nvSpPr>
        <p:spPr>
          <a:xfrm>
            <a:off x="952500" y="4724400"/>
            <a:ext cx="5334000" cy="41148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pPr/>
            <a:r>
              <a:t>Body Level One</a:t>
            </a:r>
          </a:p>
          <a:p>
            <a:pPr lvl="1"/>
            <a:r>
              <a:t>Body Level Two</a:t>
            </a:r>
          </a:p>
          <a:p>
            <a:pPr lvl="2"/>
            <a:r>
              <a:t>Body Level Three</a:t>
            </a:r>
          </a:p>
          <a:p>
            <a:pPr lvl="3"/>
            <a:r>
              <a:t>Body Level Four</a:t>
            </a:r>
          </a:p>
          <a:p>
            <a:pPr lvl="4"/>
            <a:r>
              <a:t>Body Level Five</a:t>
            </a:r>
          </a:p>
        </p:txBody>
      </p:sp>
      <p:sp>
        <p:nvSpPr>
          <p:cNvPr id="4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48" name="Title Text"/>
          <p:cNvSpPr txBox="1"/>
          <p:nvPr>
            <p:ph type="title"/>
          </p:nvPr>
        </p:nvSpPr>
        <p:spPr>
          <a:prstGeom prst="rect">
            <a:avLst/>
          </a:prstGeom>
        </p:spPr>
        <p:txBody>
          <a:bodyPr/>
          <a:lstStyle/>
          <a:p>
            <a:pPr/>
            <a:r>
              <a:t>Title Text</a:t>
            </a:r>
          </a:p>
        </p:txBody>
      </p:sp>
      <p:sp>
        <p:nvSpPr>
          <p:cNvPr id="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56" name="Title Text"/>
          <p:cNvSpPr txBox="1"/>
          <p:nvPr>
            <p:ph type="title"/>
          </p:nvPr>
        </p:nvSpPr>
        <p:spPr>
          <a:prstGeom prst="rect">
            <a:avLst/>
          </a:prstGeom>
        </p:spPr>
        <p:txBody>
          <a:bodyPr/>
          <a:lstStyle/>
          <a:p>
            <a:pPr/>
            <a:r>
              <a:t>Title Text</a:t>
            </a:r>
          </a:p>
        </p:txBody>
      </p:sp>
      <p:sp>
        <p:nvSpPr>
          <p:cNvPr id="57"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5" name="Image"/>
          <p:cNvSpPr/>
          <p:nvPr>
            <p:ph type="pic" sz="half" idx="13"/>
          </p:nvPr>
        </p:nvSpPr>
        <p:spPr>
          <a:xfrm>
            <a:off x="6718300" y="2590800"/>
            <a:ext cx="5334000" cy="6286500"/>
          </a:xfrm>
          <a:prstGeom prst="rect">
            <a:avLst/>
          </a:prstGeom>
        </p:spPr>
        <p:txBody>
          <a:bodyPr lIns="91439" tIns="45719" rIns="91439" bIns="45719" anchor="t">
            <a:noAutofit/>
          </a:bodyPr>
          <a:lstStyle/>
          <a:p>
            <a:pPr/>
          </a:p>
        </p:txBody>
      </p:sp>
      <p:sp>
        <p:nvSpPr>
          <p:cNvPr id="66" name="Title Text"/>
          <p:cNvSpPr txBox="1"/>
          <p:nvPr>
            <p:ph type="title"/>
          </p:nvPr>
        </p:nvSpPr>
        <p:spPr>
          <a:prstGeom prst="rect">
            <a:avLst/>
          </a:prstGeom>
        </p:spPr>
        <p:txBody>
          <a:bodyPr/>
          <a:lstStyle/>
          <a:p>
            <a:pPr/>
            <a:r>
              <a:t>Title Text</a:t>
            </a:r>
          </a:p>
        </p:txBody>
      </p:sp>
      <p:sp>
        <p:nvSpPr>
          <p:cNvPr id="67" name="Body Level One…"/>
          <p:cNvSpPr txBox="1"/>
          <p:nvPr>
            <p:ph type="body" sz="half" idx="1"/>
          </p:nvPr>
        </p:nvSpPr>
        <p:spPr>
          <a:xfrm>
            <a:off x="952500" y="25908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pPr/>
            <a:r>
              <a:t>Body Level One</a:t>
            </a:r>
          </a:p>
          <a:p>
            <a:pPr lvl="1"/>
            <a:r>
              <a:t>Body Level Two</a:t>
            </a:r>
          </a:p>
          <a:p>
            <a:pPr lvl="2"/>
            <a:r>
              <a:t>Body Level Three</a:t>
            </a:r>
          </a:p>
          <a:p>
            <a:pPr lvl="3"/>
            <a:r>
              <a:t>Body Level Four</a:t>
            </a:r>
          </a:p>
          <a:p>
            <a:pPr lvl="4"/>
            <a:r>
              <a:t>Body Level Five</a:t>
            </a:r>
          </a:p>
        </p:txBody>
      </p:sp>
      <p:sp>
        <p:nvSpPr>
          <p:cNvPr id="68" name="Slide Number"/>
          <p:cNvSpPr txBox="1"/>
          <p:nvPr>
            <p:ph type="sldNum" sz="quarter" idx="2"/>
          </p:nvPr>
        </p:nvSpPr>
        <p:spPr>
          <a:xfrm>
            <a:off x="6328884" y="9296400"/>
            <a:ext cx="340259" cy="342900"/>
          </a:xfrm>
          <a:prstGeom prst="rect">
            <a:avLst/>
          </a:prstGeom>
        </p:spPr>
        <p:txBody>
          <a:bodyPr/>
          <a:lstStyle>
            <a:lvl1pPr>
              <a:defRPr>
                <a:latin typeface="Helvetica Light"/>
                <a:ea typeface="Helvetica Light"/>
                <a:cs typeface="Helvetica Light"/>
                <a:sym typeface="Helvetica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75" name="Body Level One…"/>
          <p:cNvSpPr txBox="1"/>
          <p:nvPr>
            <p:ph type="body" idx="1"/>
          </p:nvPr>
        </p:nvSpPr>
        <p:spPr>
          <a:xfrm>
            <a:off x="952500" y="1270000"/>
            <a:ext cx="11099800" cy="72136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83" name="Image"/>
          <p:cNvSpPr/>
          <p:nvPr>
            <p:ph type="pic" sz="quarter" idx="13"/>
          </p:nvPr>
        </p:nvSpPr>
        <p:spPr>
          <a:xfrm>
            <a:off x="6718300" y="5092700"/>
            <a:ext cx="5334000" cy="3771900"/>
          </a:xfrm>
          <a:prstGeom prst="rect">
            <a:avLst/>
          </a:prstGeom>
        </p:spPr>
        <p:txBody>
          <a:bodyPr lIns="91439" tIns="45719" rIns="91439" bIns="45719" anchor="t">
            <a:noAutofit/>
          </a:bodyPr>
          <a:lstStyle/>
          <a:p>
            <a:pPr/>
          </a:p>
        </p:txBody>
      </p:sp>
      <p:sp>
        <p:nvSpPr>
          <p:cNvPr id="84" name="Image"/>
          <p:cNvSpPr/>
          <p:nvPr>
            <p:ph type="pic" sz="quarter" idx="14"/>
          </p:nvPr>
        </p:nvSpPr>
        <p:spPr>
          <a:xfrm>
            <a:off x="6718300" y="889000"/>
            <a:ext cx="5334000" cy="3771900"/>
          </a:xfrm>
          <a:prstGeom prst="rect">
            <a:avLst/>
          </a:prstGeom>
        </p:spPr>
        <p:txBody>
          <a:bodyPr lIns="91439" tIns="45719" rIns="91439" bIns="45719" anchor="t">
            <a:noAutofit/>
          </a:bodyPr>
          <a:lstStyle/>
          <a:p>
            <a:pPr/>
          </a:p>
        </p:txBody>
      </p:sp>
      <p:sp>
        <p:nvSpPr>
          <p:cNvPr id="85" name="Image"/>
          <p:cNvSpPr/>
          <p:nvPr>
            <p:ph type="pic" sz="half" idx="15"/>
          </p:nvPr>
        </p:nvSpPr>
        <p:spPr>
          <a:xfrm>
            <a:off x="952500" y="889000"/>
            <a:ext cx="5334000" cy="7975600"/>
          </a:xfrm>
          <a:prstGeom prst="rect">
            <a:avLst/>
          </a:prstGeom>
        </p:spPr>
        <p:txBody>
          <a:bodyPr lIns="91439" tIns="45719" rIns="91439" bIns="45719" anchor="t">
            <a:noAutofit/>
          </a:bodyPr>
          <a:lstStyle/>
          <a:p>
            <a:pPr/>
          </a:p>
        </p:txBody>
      </p:sp>
      <p:sp>
        <p:nvSpPr>
          <p:cNvPr id="8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952500" y="2540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Body Level One…"/>
          <p:cNvSpPr txBox="1"/>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6328884" y="9296400"/>
            <a:ext cx="340259" cy="324306"/>
          </a:xfrm>
          <a:prstGeom prst="rect">
            <a:avLst/>
          </a:prstGeom>
          <a:ln w="12700">
            <a:miter lim="400000"/>
          </a:ln>
        </p:spPr>
        <p:txBody>
          <a:bodyPr wrap="none" lIns="50800" tIns="50800" rIns="50800" bIns="50800">
            <a:spAutoFit/>
          </a:bodyPr>
          <a:lstStyle>
            <a:lvl1pPr>
              <a:defRPr b="0" sz="1600">
                <a:latin typeface="Helvetica Neue Light"/>
                <a:ea typeface="Helvetica Neue Light"/>
                <a:cs typeface="Helvetica Neue Light"/>
                <a:sym typeface="Helvetica Neue Light"/>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Neue Medium"/>
        </a:defRPr>
      </a:lvl1pPr>
      <a:lvl2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Neue Medium"/>
        </a:defRPr>
      </a:lvl2pPr>
      <a:lvl3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Neue Medium"/>
        </a:defRPr>
      </a:lvl3pPr>
      <a:lvl4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Neue Medium"/>
        </a:defRPr>
      </a:lvl4pPr>
      <a:lvl5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Neue Medium"/>
        </a:defRPr>
      </a:lvl5pPr>
      <a:lvl6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Neue Medium"/>
        </a:defRPr>
      </a:lvl6pPr>
      <a:lvl7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Neue Medium"/>
        </a:defRPr>
      </a:lvl7pPr>
      <a:lvl8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Neue Medium"/>
        </a:defRPr>
      </a:lvl8pPr>
      <a:lvl9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Neue Medium"/>
        </a:defRPr>
      </a:lvl9pPr>
    </p:titleStyle>
    <p:bodyStyle>
      <a:lvl1pPr marL="4445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Helvetica Neue"/>
          <a:ea typeface="Helvetica Neue"/>
          <a:cs typeface="Helvetica Neue"/>
          <a:sym typeface="Helvetica Neue"/>
        </a:defRPr>
      </a:lvl1pPr>
      <a:lvl2pPr marL="8890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Helvetica Neue"/>
          <a:ea typeface="Helvetica Neue"/>
          <a:cs typeface="Helvetica Neue"/>
          <a:sym typeface="Helvetica Neue"/>
        </a:defRPr>
      </a:lvl4pPr>
      <a:lvl5pPr marL="22225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Helvetica Neue"/>
          <a:ea typeface="Helvetica Neue"/>
          <a:cs typeface="Helvetica Neue"/>
          <a:sym typeface="Helvetica Neue"/>
        </a:defRPr>
      </a:lvl9pPr>
    </p:bodyStyle>
    <p:otherStyle>
      <a:lvl1pPr marL="0" marR="0" indent="0" algn="ctr" defTabSz="58420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1pPr>
      <a:lvl2pPr marL="0" marR="0" indent="228600" algn="ctr" defTabSz="58420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2pPr>
      <a:lvl3pPr marL="0" marR="0" indent="457200" algn="ctr" defTabSz="58420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3pPr>
      <a:lvl4pPr marL="0" marR="0" indent="685800" algn="ctr" defTabSz="58420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4pPr>
      <a:lvl5pPr marL="0" marR="0" indent="914400" algn="ctr" defTabSz="58420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5pPr>
      <a:lvl6pPr marL="0" marR="0" indent="1143000" algn="ctr" defTabSz="58420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6pPr>
      <a:lvl7pPr marL="0" marR="0" indent="1371600" algn="ctr" defTabSz="58420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7pPr>
      <a:lvl8pPr marL="0" marR="0" indent="1600200" algn="ctr" defTabSz="58420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8pPr>
      <a:lvl9pPr marL="0" marR="0" indent="1828800" algn="ctr" defTabSz="58420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jpeg"/></Relationships>

</file>

<file path=ppt/slides/_rels/slide15.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jpeg"/></Relationships>

</file>

<file path=ppt/slides/_rels/slide16.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jpeg"/></Relationships>

</file>

<file path=ppt/slides/_rels/slide17.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6.jpeg"/></Relationships>

</file>

<file path=ppt/slides/_rels/slide18.xml.rels><?xml version="1.0" encoding="UTF-8"?>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7.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jpeg"/></Relationships>

</file>

<file path=ppt/slides/_rels/slide20.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8.jpeg"/></Relationships>

</file>

<file path=ppt/slides/_rels/slide21.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9.jpeg"/></Relationships>

</file>

<file path=ppt/slides/_rels/slide22.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0.jpeg"/></Relationships>

</file>

<file path=ppt/slides/_rels/slide24.xml.rels><?xml version="1.0" encoding="UTF-8"?>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1.jpeg"/></Relationships>

</file>

<file path=ppt/slides/_rels/slide27.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2.jpeg"/></Relationships>

</file>

<file path=ppt/slides/_rels/slide29.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jpeg"/></Relationships>

</file>

<file path=ppt/slides/_rels/slide30.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3.jpeg"/></Relationships>

</file>

<file path=ppt/slides/_rels/slide34.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4.jpeg"/><Relationship Id="rId3" Type="http://schemas.openxmlformats.org/officeDocument/2006/relationships/image" Target="../media/image15.jpeg"/></Relationships>

</file>

<file path=ppt/slides/_rels/slide35.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6.jpeg"/></Relationships>

</file>

<file path=ppt/slides/_rels/slide36.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7.jpeg"/></Relationships>

</file>

<file path=ppt/slides/_rels/slide37.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8.jpeg"/></Relationships>

</file>

<file path=ppt/slides/_rels/slide38.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9.jpeg"/></Relationships>

</file>

<file path=ppt/slides/_rels/slide39.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0.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jpeg"/></Relationships>

</file>

<file path=ppt/slides/_rels/slide40.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1.jpeg"/></Relationships>

</file>

<file path=ppt/slides/_rels/slide41.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2.jpeg"/></Relationships>

</file>

<file path=ppt/slides/_rels/slide42.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3.jpeg"/></Relationships>

</file>

<file path=ppt/slides/_rels/slide43.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png"/></Relationships>

</file>

<file path=ppt/slides/_rels/slide44.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4.jpeg"/></Relationships>

</file>

<file path=ppt/slides/_rels/slide45.xml.rels><?xml version="1.0" encoding="UTF-8"?>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hyperlink" Target="http://holytrinitychico.org" TargetMode="External"/></Relationships>

</file>

<file path=ppt/slides/_rels/slide47.xml.rels><?xml version="1.0" encoding="UTF-8"?>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6" name="Ephesians 1:13-14…"/>
          <p:cNvSpPr txBox="1"/>
          <p:nvPr/>
        </p:nvSpPr>
        <p:spPr>
          <a:xfrm>
            <a:off x="1263329" y="1329915"/>
            <a:ext cx="10478141" cy="502790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3100"/>
            </a:pPr>
            <a:r>
              <a:t>Ephesians 1:13-14</a:t>
            </a:r>
          </a:p>
          <a:p>
            <a:pPr/>
          </a:p>
          <a:p>
            <a:pPr algn="l">
              <a:defRPr sz="3800"/>
            </a:pPr>
            <a:r>
              <a:t>“</a:t>
            </a:r>
            <a:r>
              <a:rPr baseline="31999"/>
              <a:t> 13 </a:t>
            </a:r>
            <a:r>
              <a:t>In Him you also, having heard the word of truth, the gospel of your salvation, in whom having also believed, you were sealed with the Holy Spirit of promise, </a:t>
            </a:r>
            <a:r>
              <a:rPr baseline="31999"/>
              <a:t>14 </a:t>
            </a:r>
            <a:r>
              <a:t>who is the initial installment of our inheritance until the redemption of the purchased possession, to the praise of His glory.”</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4" name="Ephesians 1:13-14…"/>
          <p:cNvSpPr txBox="1"/>
          <p:nvPr/>
        </p:nvSpPr>
        <p:spPr>
          <a:xfrm>
            <a:off x="1263329" y="1329915"/>
            <a:ext cx="10478141" cy="502790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3100"/>
            </a:pPr>
            <a:r>
              <a:t>Ephesians 1:13-14</a:t>
            </a:r>
          </a:p>
          <a:p>
            <a:pPr/>
          </a:p>
          <a:p>
            <a:pPr algn="l">
              <a:defRPr sz="3800"/>
            </a:pPr>
            <a:r>
              <a:t>“</a:t>
            </a:r>
            <a:r>
              <a:rPr baseline="31999"/>
              <a:t> 13 </a:t>
            </a:r>
            <a:r>
              <a:t>In Him you also, having heard the word of truth, the gospel of your salvation, in whom </a:t>
            </a:r>
            <a:r>
              <a:rPr>
                <a:solidFill>
                  <a:schemeClr val="accent5">
                    <a:lumOff val="-29866"/>
                  </a:schemeClr>
                </a:solidFill>
              </a:rPr>
              <a:t>having also believed, you were sealed with the Holy Spirit of promise, </a:t>
            </a:r>
            <a:r>
              <a:rPr baseline="31999"/>
              <a:t>14 </a:t>
            </a:r>
            <a:r>
              <a:t>who is the initial installment of our inheritance until the redemption of the purchased possession, to the praise of His glory.”</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000000"/>
        </a:solidFill>
      </p:bgPr>
    </p:bg>
    <p:spTree>
      <p:nvGrpSpPr>
        <p:cNvPr id="1" name=""/>
        <p:cNvGrpSpPr/>
        <p:nvPr/>
      </p:nvGrpSpPr>
      <p:grpSpPr>
        <a:xfrm>
          <a:off x="0" y="0"/>
          <a:ext cx="0" cy="0"/>
          <a:chOff x="0" y="0"/>
          <a:chExt cx="0" cy="0"/>
        </a:xfrm>
      </p:grpSpPr>
      <p:sp>
        <p:nvSpPr>
          <p:cNvPr id="156" name="Acts 1:4-5…"/>
          <p:cNvSpPr txBox="1"/>
          <p:nvPr/>
        </p:nvSpPr>
        <p:spPr>
          <a:xfrm>
            <a:off x="1381863" y="1099199"/>
            <a:ext cx="10478141" cy="582800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3100">
                <a:solidFill>
                  <a:srgbClr val="FFFFFF"/>
                </a:solidFill>
              </a:defRPr>
            </a:pPr>
            <a:r>
              <a:t>Acts 1:4-5</a:t>
            </a:r>
          </a:p>
          <a:p>
            <a:pPr algn="l">
              <a:defRPr sz="3800">
                <a:solidFill>
                  <a:srgbClr val="FFFFFF"/>
                </a:solidFill>
              </a:defRPr>
            </a:pPr>
          </a:p>
          <a:p>
            <a:pPr algn="l">
              <a:defRPr sz="3800">
                <a:solidFill>
                  <a:srgbClr val="FFFFFF"/>
                </a:solidFill>
              </a:defRPr>
            </a:pPr>
            <a:r>
              <a:t>“On one occasion, while he was eating with them, he gave them this command: ‘Do not leave Jerusalem, but wait for the gift my Father promised, which you have heard me speak about. For John baptized with water, but in a few days you will be baptized with the Holy Spirit’.”</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8" name="Ezekiel 36:26-27…"/>
          <p:cNvSpPr txBox="1"/>
          <p:nvPr/>
        </p:nvSpPr>
        <p:spPr>
          <a:xfrm>
            <a:off x="1263329" y="1408232"/>
            <a:ext cx="10478141" cy="524380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3100"/>
            </a:pPr>
            <a:r>
              <a:t>Ezekiel 36:26-27</a:t>
            </a:r>
          </a:p>
          <a:p>
            <a:pPr algn="l">
              <a:defRPr sz="3800"/>
            </a:pPr>
          </a:p>
          <a:p>
            <a:pPr algn="l">
              <a:defRPr sz="3800"/>
            </a:pPr>
            <a:r>
              <a:t>“I will give you a new heart and put a new spirit in you; I will remove from you your heart of stone and give you a heart of flesh. And I will put my Spirit in you and move you to follow my decrees and be careful to keep my laws.”</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0" name="John 14:16-17…"/>
          <p:cNvSpPr txBox="1"/>
          <p:nvPr/>
        </p:nvSpPr>
        <p:spPr>
          <a:xfrm>
            <a:off x="1381863" y="1547932"/>
            <a:ext cx="10478141" cy="465960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3100"/>
            </a:pPr>
            <a:r>
              <a:t>John 14:16-17</a:t>
            </a:r>
          </a:p>
          <a:p>
            <a:pPr algn="l">
              <a:defRPr sz="3800"/>
            </a:pPr>
          </a:p>
          <a:p>
            <a:pPr algn="l">
              <a:defRPr sz="3800"/>
            </a:pPr>
            <a:r>
              <a:t>“And I will ask the Father, and he will give you another Helper to be with you forever— the Spirit of truth. The world cannot accept him, because it neither sees him nor knows him. But you know him, for he lives with you and will be in you.” </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2" name="GoT-S04E08-00.26.40-Letter-from-the-Hand-to-Ser-Barristan.jpg" descr="GoT-S04E08-00.26.40-Letter-from-the-Hand-to-Ser-Barristan.jpg"/>
          <p:cNvPicPr>
            <a:picLocks noChangeAspect="1"/>
          </p:cNvPicPr>
          <p:nvPr/>
        </p:nvPicPr>
        <p:blipFill>
          <a:blip r:embed="rId2">
            <a:extLst/>
          </a:blip>
          <a:stretch>
            <a:fillRect/>
          </a:stretch>
        </p:blipFill>
        <p:spPr>
          <a:xfrm>
            <a:off x="-4124679" y="-43657"/>
            <a:ext cx="17494958" cy="9840914"/>
          </a:xfrm>
          <a:prstGeom prst="rect">
            <a:avLst/>
          </a:prstGeom>
          <a:ln w="12700">
            <a:miter lim="400000"/>
          </a:ln>
        </p:spPr>
      </p:pic>
      <p:sp>
        <p:nvSpPr>
          <p:cNvPr id="163" name="“sealed”…"/>
          <p:cNvSpPr txBox="1"/>
          <p:nvPr/>
        </p:nvSpPr>
        <p:spPr>
          <a:xfrm>
            <a:off x="669374" y="635468"/>
            <a:ext cx="3605785" cy="225119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sz="6000">
                <a:solidFill>
                  <a:srgbClr val="FFFFFF"/>
                </a:solidFill>
              </a:defRPr>
            </a:pPr>
            <a:r>
              <a:t>“sealed”</a:t>
            </a:r>
          </a:p>
          <a:p>
            <a:pPr algn="l">
              <a:defRPr sz="1800">
                <a:solidFill>
                  <a:srgbClr val="FFFFFF"/>
                </a:solidFill>
              </a:defRPr>
            </a:pPr>
          </a:p>
          <a:p>
            <a:pPr algn="l">
              <a:defRPr sz="6000">
                <a:solidFill>
                  <a:srgbClr val="FFFFFF"/>
                </a:solidFill>
              </a:defRPr>
            </a:pPr>
            <a:r>
              <a:t>σφραγίζω</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5" name="jezebel-seal-5.jpg" descr="jezebel-seal-5.jpg"/>
          <p:cNvPicPr>
            <a:picLocks noChangeAspect="1"/>
          </p:cNvPicPr>
          <p:nvPr/>
        </p:nvPicPr>
        <p:blipFill>
          <a:blip r:embed="rId2">
            <a:extLst/>
          </a:blip>
          <a:stretch>
            <a:fillRect/>
          </a:stretch>
        </p:blipFill>
        <p:spPr>
          <a:xfrm>
            <a:off x="857562" y="1057126"/>
            <a:ext cx="11289676" cy="7639348"/>
          </a:xfrm>
          <a:prstGeom prst="rect">
            <a:avLst/>
          </a:prstGeom>
          <a:ln w="12700">
            <a:miter lim="400000"/>
          </a:ln>
        </p:spPr>
      </p:pic>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7" name="Seven-seals.jpg" descr="Seven-seals.jpg"/>
          <p:cNvPicPr>
            <a:picLocks noChangeAspect="1"/>
          </p:cNvPicPr>
          <p:nvPr/>
        </p:nvPicPr>
        <p:blipFill>
          <a:blip r:embed="rId2">
            <a:extLst/>
          </a:blip>
          <a:stretch>
            <a:fillRect/>
          </a:stretch>
        </p:blipFill>
        <p:spPr>
          <a:xfrm>
            <a:off x="-407389" y="-59921"/>
            <a:ext cx="16677545" cy="10006527"/>
          </a:xfrm>
          <a:prstGeom prst="rect">
            <a:avLst/>
          </a:prstGeom>
          <a:ln w="12700">
            <a:miter lim="400000"/>
          </a:ln>
        </p:spPr>
      </p:pic>
      <p:sp>
        <p:nvSpPr>
          <p:cNvPr id="168" name="Security"/>
          <p:cNvSpPr txBox="1"/>
          <p:nvPr/>
        </p:nvSpPr>
        <p:spPr>
          <a:xfrm>
            <a:off x="1484968" y="777284"/>
            <a:ext cx="3092197" cy="101929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000"/>
            </a:lvl1pPr>
          </a:lstStyle>
          <a:p>
            <a:pPr/>
            <a:r>
              <a:t>Security</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0" name="b8u3Yz1hIPAt-PQWQ6l6Szk5FgjZMa27qnwIofHJqQU.jpg" descr="b8u3Yz1hIPAt-PQWQ6l6Szk5FgjZMa27qnwIofHJqQU.jpg"/>
          <p:cNvPicPr>
            <a:picLocks noChangeAspect="1"/>
          </p:cNvPicPr>
          <p:nvPr/>
        </p:nvPicPr>
        <p:blipFill>
          <a:blip r:embed="rId2">
            <a:extLst/>
          </a:blip>
          <a:stretch>
            <a:fillRect/>
          </a:stretch>
        </p:blipFill>
        <p:spPr>
          <a:xfrm>
            <a:off x="406400" y="762000"/>
            <a:ext cx="12192000" cy="8229600"/>
          </a:xfrm>
          <a:prstGeom prst="rect">
            <a:avLst/>
          </a:prstGeom>
          <a:ln w="12700">
            <a:miter lim="400000"/>
          </a:ln>
        </p:spPr>
      </p:pic>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2" name="Text"/>
          <p:cNvSpPr txBox="1"/>
          <p:nvPr/>
        </p:nvSpPr>
        <p:spPr>
          <a:xfrm>
            <a:off x="6146088" y="4646270"/>
            <a:ext cx="712624" cy="461060"/>
          </a:xfrm>
          <a:prstGeom prst="rect">
            <a:avLst/>
          </a:prstGeom>
          <a:ln w="12700">
            <a:miter lim="400000"/>
          </a:ln>
        </p:spPr>
        <p:txBody>
          <a:bodyPr wrap="none" lIns="50800" tIns="50800" rIns="50800" bIns="50800" anchor="ctr">
            <a:spAutoFit/>
          </a:bodyPr>
          <a:lstStyle/>
          <a:p>
            <a:pPr/>
          </a:p>
        </p:txBody>
      </p:sp>
      <p:sp>
        <p:nvSpPr>
          <p:cNvPr id="173" name="John 10:27-29…"/>
          <p:cNvSpPr txBox="1"/>
          <p:nvPr/>
        </p:nvSpPr>
        <p:spPr>
          <a:xfrm>
            <a:off x="642982" y="1090929"/>
            <a:ext cx="11718836" cy="528574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R="457200" defTabSz="457200">
              <a:defRPr sz="4200">
                <a:solidFill>
                  <a:srgbClr val="FFFFFF"/>
                </a:solidFill>
                <a:latin typeface="Calibri"/>
                <a:ea typeface="Calibri"/>
                <a:cs typeface="Calibri"/>
                <a:sym typeface="Calibri"/>
              </a:defRPr>
            </a:pPr>
            <a:r>
              <a:t>John 10:27-29</a:t>
            </a:r>
          </a:p>
          <a:p>
            <a:pPr marR="457200" defTabSz="457200">
              <a:defRPr sz="4200">
                <a:solidFill>
                  <a:srgbClr val="FFFFFF"/>
                </a:solidFill>
                <a:latin typeface="Calibri"/>
                <a:ea typeface="Calibri"/>
                <a:cs typeface="Calibri"/>
                <a:sym typeface="Calibri"/>
              </a:defRPr>
            </a:pPr>
          </a:p>
          <a:p>
            <a:pPr marR="457200" defTabSz="457200">
              <a:defRPr sz="4200">
                <a:solidFill>
                  <a:srgbClr val="FFFFFF"/>
                </a:solidFill>
                <a:latin typeface="Calibri"/>
                <a:ea typeface="Calibri"/>
                <a:cs typeface="Calibri"/>
                <a:sym typeface="Calibri"/>
              </a:defRPr>
            </a:pPr>
            <a:r>
              <a:rPr baseline="31999"/>
              <a:t>27 </a:t>
            </a:r>
            <a:r>
              <a:t>“My sheep listen to my voice; I know them, and they follow me. </a:t>
            </a:r>
            <a:r>
              <a:rPr baseline="31999"/>
              <a:t>28 </a:t>
            </a:r>
            <a:r>
              <a:t>I give them eternal life, and they shall never perish; no one will snatch them out of my hand. </a:t>
            </a:r>
            <a:r>
              <a:rPr baseline="31999"/>
              <a:t>29 </a:t>
            </a:r>
            <a:r>
              <a:t>My Father, who has given them to me, is greater than all; no one can snatch them out of my Father’s hand.”</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5" name="paper-certificate-seal-document-file-photo.jpg" descr="paper-certificate-seal-document-file-photo.jpg"/>
          <p:cNvPicPr>
            <a:picLocks noChangeAspect="1"/>
          </p:cNvPicPr>
          <p:nvPr/>
        </p:nvPicPr>
        <p:blipFill>
          <a:blip r:embed="rId2">
            <a:extLst/>
          </a:blip>
          <a:stretch>
            <a:fillRect/>
          </a:stretch>
        </p:blipFill>
        <p:spPr>
          <a:xfrm>
            <a:off x="-706967" y="-36103"/>
            <a:ext cx="14730613" cy="9825806"/>
          </a:xfrm>
          <a:prstGeom prst="rect">
            <a:avLst/>
          </a:prstGeom>
          <a:ln w="12700">
            <a:miter lim="400000"/>
          </a:ln>
        </p:spPr>
      </p:pic>
      <p:sp>
        <p:nvSpPr>
          <p:cNvPr id="176" name="Authenticity"/>
          <p:cNvSpPr txBox="1"/>
          <p:nvPr/>
        </p:nvSpPr>
        <p:spPr>
          <a:xfrm>
            <a:off x="2189606" y="1488484"/>
            <a:ext cx="4459987" cy="101929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000"/>
            </a:lvl1pPr>
          </a:lstStyle>
          <a:p>
            <a:pPr/>
            <a:r>
              <a:t>Authenticity</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8" name="street-Ephesus.jpg" descr="street-Ephesus.jpg"/>
          <p:cNvPicPr>
            <a:picLocks noChangeAspect="1"/>
          </p:cNvPicPr>
          <p:nvPr/>
        </p:nvPicPr>
        <p:blipFill>
          <a:blip r:embed="rId2">
            <a:extLst/>
          </a:blip>
          <a:stretch>
            <a:fillRect/>
          </a:stretch>
        </p:blipFill>
        <p:spPr>
          <a:xfrm>
            <a:off x="0" y="0"/>
            <a:ext cx="20320000" cy="13487400"/>
          </a:xfrm>
          <a:prstGeom prst="rect">
            <a:avLst/>
          </a:prstGeom>
          <a:ln w="12700">
            <a:miter lim="400000"/>
          </a:ln>
        </p:spPr>
      </p:pic>
      <p:sp>
        <p:nvSpPr>
          <p:cNvPr id="129" name="Rectangle"/>
          <p:cNvSpPr/>
          <p:nvPr/>
        </p:nvSpPr>
        <p:spPr>
          <a:xfrm>
            <a:off x="-279301" y="430303"/>
            <a:ext cx="9173121" cy="1343125"/>
          </a:xfrm>
          <a:prstGeom prst="rect">
            <a:avLst/>
          </a:prstGeom>
          <a:solidFill>
            <a:srgbClr val="000000"/>
          </a:solidFill>
          <a:ln w="12700">
            <a:miter lim="400000"/>
          </a:ln>
        </p:spPr>
        <p:txBody>
          <a:bodyPr lIns="38100" tIns="38100" rIns="38100" bIns="38100" anchor="ctr"/>
          <a:lstStyle/>
          <a:p>
            <a:pPr>
              <a:defRPr b="0" sz="2000">
                <a:solidFill>
                  <a:srgbClr val="FFFFFF"/>
                </a:solidFill>
                <a:latin typeface="+mn-lt"/>
                <a:ea typeface="+mn-ea"/>
                <a:cs typeface="+mn-cs"/>
                <a:sym typeface="Helvetica Neue Medium"/>
              </a:defRPr>
            </a:pPr>
          </a:p>
        </p:txBody>
      </p:sp>
      <p:sp>
        <p:nvSpPr>
          <p:cNvPr id="130" name="Paul’s Letter to the Ephesians"/>
          <p:cNvSpPr txBox="1"/>
          <p:nvPr/>
        </p:nvSpPr>
        <p:spPr>
          <a:xfrm>
            <a:off x="839727" y="778665"/>
            <a:ext cx="6935065" cy="646402"/>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lvl1pPr>
              <a:defRPr sz="3800">
                <a:solidFill>
                  <a:srgbClr val="FFFFFF"/>
                </a:solidFill>
              </a:defRPr>
            </a:lvl1pPr>
          </a:lstStyle>
          <a:p>
            <a:pPr/>
            <a:r>
              <a:t>Paul’s Letter to the Ephesians</a:t>
            </a:r>
          </a:p>
        </p:txBody>
      </p:sp>
      <p:sp>
        <p:nvSpPr>
          <p:cNvPr id="131" name="Rectangle"/>
          <p:cNvSpPr/>
          <p:nvPr/>
        </p:nvSpPr>
        <p:spPr>
          <a:xfrm>
            <a:off x="9062243" y="430303"/>
            <a:ext cx="3967908" cy="1343125"/>
          </a:xfrm>
          <a:prstGeom prst="rect">
            <a:avLst/>
          </a:prstGeom>
          <a:solidFill>
            <a:srgbClr val="F4B700"/>
          </a:solidFill>
          <a:ln w="12700">
            <a:miter lim="400000"/>
          </a:ln>
        </p:spPr>
        <p:txBody>
          <a:bodyPr lIns="38100" tIns="38100" rIns="38100" bIns="38100" anchor="ctr"/>
          <a:lstStyle/>
          <a:p>
            <a:pPr>
              <a:defRPr b="0" sz="2000">
                <a:solidFill>
                  <a:srgbClr val="FFFFFF"/>
                </a:solidFill>
                <a:latin typeface="+mn-lt"/>
                <a:ea typeface="+mn-ea"/>
                <a:cs typeface="+mn-cs"/>
                <a:sym typeface="Helvetica Neue Medium"/>
              </a:defRPr>
            </a:pPr>
          </a:p>
        </p:txBody>
      </p:sp>
      <p:sp>
        <p:nvSpPr>
          <p:cNvPr id="132" name="1:13-14"/>
          <p:cNvSpPr txBox="1"/>
          <p:nvPr/>
        </p:nvSpPr>
        <p:spPr>
          <a:xfrm>
            <a:off x="10275656" y="815844"/>
            <a:ext cx="1541082" cy="572044"/>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lvl1pPr>
              <a:defRPr sz="3300"/>
            </a:lvl1pPr>
          </a:lstStyle>
          <a:p>
            <a:pPr/>
            <a:r>
              <a:t>1:13-14</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8" name="titleImage.jpg" descr="titleImage.jpg"/>
          <p:cNvPicPr>
            <a:picLocks noChangeAspect="1"/>
          </p:cNvPicPr>
          <p:nvPr/>
        </p:nvPicPr>
        <p:blipFill>
          <a:blip r:embed="rId2">
            <a:extLst/>
          </a:blip>
          <a:stretch>
            <a:fillRect/>
          </a:stretch>
        </p:blipFill>
        <p:spPr>
          <a:xfrm>
            <a:off x="-2887072" y="-40574"/>
            <a:ext cx="17210808" cy="9834748"/>
          </a:xfrm>
          <a:prstGeom prst="rect">
            <a:avLst/>
          </a:prstGeom>
          <a:ln w="12700">
            <a:miter lim="400000"/>
          </a:ln>
        </p:spPr>
      </p:pic>
      <p:sp>
        <p:nvSpPr>
          <p:cNvPr id="179" name="Ownership"/>
          <p:cNvSpPr txBox="1"/>
          <p:nvPr/>
        </p:nvSpPr>
        <p:spPr>
          <a:xfrm>
            <a:off x="1182242" y="929684"/>
            <a:ext cx="4036315" cy="101929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000"/>
            </a:lvl1pPr>
          </a:lstStyle>
          <a:p>
            <a:pPr/>
            <a:r>
              <a:t>Ownership</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1" name="unknown.jpg" descr="unknown.jpg"/>
          <p:cNvPicPr>
            <a:picLocks noChangeAspect="1"/>
          </p:cNvPicPr>
          <p:nvPr/>
        </p:nvPicPr>
        <p:blipFill>
          <a:blip r:embed="rId2">
            <a:extLst/>
          </a:blip>
          <a:stretch>
            <a:fillRect/>
          </a:stretch>
        </p:blipFill>
        <p:spPr>
          <a:xfrm>
            <a:off x="-1160330" y="-154005"/>
            <a:ext cx="15325460" cy="10198399"/>
          </a:xfrm>
          <a:prstGeom prst="rect">
            <a:avLst/>
          </a:prstGeom>
          <a:ln w="12700">
            <a:miter lim="400000"/>
          </a:ln>
        </p:spPr>
      </p:pic>
      <p:sp>
        <p:nvSpPr>
          <p:cNvPr id="182" name="Baptizing"/>
          <p:cNvSpPr txBox="1"/>
          <p:nvPr/>
        </p:nvSpPr>
        <p:spPr>
          <a:xfrm>
            <a:off x="1475655" y="540402"/>
            <a:ext cx="3584957" cy="101892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100"/>
            </a:lvl1pPr>
          </a:lstStyle>
          <a:p>
            <a:pPr/>
            <a:r>
              <a:t>Baptizing</a:t>
            </a: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4" name="Galatians 3:27…"/>
          <p:cNvSpPr txBox="1"/>
          <p:nvPr/>
        </p:nvSpPr>
        <p:spPr>
          <a:xfrm>
            <a:off x="1381863" y="1226199"/>
            <a:ext cx="10478141" cy="557400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3800"/>
            </a:pPr>
          </a:p>
          <a:p>
            <a:pPr>
              <a:defRPr sz="3100"/>
            </a:pPr>
            <a:r>
              <a:t>Galatians 3:27</a:t>
            </a:r>
          </a:p>
          <a:p>
            <a:pPr>
              <a:defRPr sz="1400"/>
            </a:pPr>
          </a:p>
          <a:p>
            <a:pPr>
              <a:defRPr sz="3800"/>
            </a:pPr>
            <a:r>
              <a:t>“For all of you who were baptized into Christ have clothed yourselves with Christ.” </a:t>
            </a:r>
          </a:p>
          <a:p>
            <a:pPr>
              <a:defRPr sz="3800"/>
            </a:pPr>
          </a:p>
          <a:p>
            <a:pPr>
              <a:defRPr sz="3800"/>
            </a:pPr>
          </a:p>
          <a:p>
            <a:pPr>
              <a:defRPr sz="3100"/>
            </a:pPr>
            <a:r>
              <a:t>1 Corinthians 12:13</a:t>
            </a:r>
          </a:p>
          <a:p>
            <a:pPr>
              <a:defRPr sz="1400"/>
            </a:pPr>
          </a:p>
          <a:p>
            <a:pPr>
              <a:defRPr sz="3800"/>
            </a:pPr>
            <a:r>
              <a:t>“By one Spirit we were all baptized into one body.”</a:t>
            </a: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6" name="sn-genetransfer.jpg" descr="sn-genetransfer.jpg"/>
          <p:cNvPicPr>
            <a:picLocks noChangeAspect="1"/>
          </p:cNvPicPr>
          <p:nvPr/>
        </p:nvPicPr>
        <p:blipFill>
          <a:blip r:embed="rId2">
            <a:extLst/>
          </a:blip>
          <a:stretch>
            <a:fillRect/>
          </a:stretch>
        </p:blipFill>
        <p:spPr>
          <a:xfrm>
            <a:off x="-2214269" y="-26327"/>
            <a:ext cx="17433338" cy="9806254"/>
          </a:xfrm>
          <a:prstGeom prst="rect">
            <a:avLst/>
          </a:prstGeom>
          <a:ln w="12700">
            <a:miter lim="400000"/>
          </a:ln>
        </p:spPr>
      </p:pic>
      <p:sp>
        <p:nvSpPr>
          <p:cNvPr id="187" name="Indwelling"/>
          <p:cNvSpPr txBox="1"/>
          <p:nvPr/>
        </p:nvSpPr>
        <p:spPr>
          <a:xfrm>
            <a:off x="767725" y="7313735"/>
            <a:ext cx="3883217" cy="101893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100">
                <a:solidFill>
                  <a:srgbClr val="FFFFFF"/>
                </a:solidFill>
              </a:defRPr>
            </a:lvl1pPr>
          </a:lstStyle>
          <a:p>
            <a:pPr/>
            <a:r>
              <a:t>Indwelling</a:t>
            </a:r>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9" name="1 Corinthians 6:16-17…"/>
          <p:cNvSpPr txBox="1"/>
          <p:nvPr/>
        </p:nvSpPr>
        <p:spPr>
          <a:xfrm>
            <a:off x="808338" y="1565787"/>
            <a:ext cx="11388124" cy="435296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3100">
                <a:solidFill>
                  <a:srgbClr val="FFFFFF"/>
                </a:solidFill>
              </a:defRPr>
            </a:pPr>
            <a:r>
              <a:t>1 Corinthians 6:16-17</a:t>
            </a:r>
          </a:p>
          <a:p>
            <a:pPr>
              <a:defRPr sz="3100">
                <a:solidFill>
                  <a:srgbClr val="FFFFFF"/>
                </a:solidFill>
              </a:defRPr>
            </a:pPr>
            <a:r>
              <a:t> </a:t>
            </a:r>
          </a:p>
          <a:p>
            <a:pPr>
              <a:defRPr sz="4300">
                <a:solidFill>
                  <a:srgbClr val="FFFFFF"/>
                </a:solidFill>
              </a:defRPr>
            </a:pPr>
            <a:r>
              <a:t>“Do you not know that he who unites himself with a prostitute is one with her in body? For it is said, ‘The two will become one flesh.’ But whoever is united with the Lord is one with him in spirit.”</a:t>
            </a:r>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1" name="Romans 8:9…"/>
          <p:cNvSpPr txBox="1"/>
          <p:nvPr/>
        </p:nvSpPr>
        <p:spPr>
          <a:xfrm>
            <a:off x="1263329" y="1080886"/>
            <a:ext cx="10478141" cy="301982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3800"/>
            </a:pPr>
          </a:p>
          <a:p>
            <a:pPr>
              <a:defRPr sz="3000"/>
            </a:pPr>
            <a:r>
              <a:t>Romans 8:9</a:t>
            </a:r>
          </a:p>
          <a:p>
            <a:pPr>
              <a:defRPr sz="3800"/>
            </a:pPr>
          </a:p>
          <a:p>
            <a:pPr>
              <a:defRPr sz="4200"/>
            </a:pPr>
            <a:r>
              <a:t>“If anyone does not have the Spirit of Christ, they do not belong to Christ.” </a:t>
            </a:r>
          </a:p>
        </p:txBody>
      </p:sp>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93" name="extra-virgin-olive-oil-olive-oil.jpg" descr="extra-virgin-olive-oil-olive-oil.jpg"/>
          <p:cNvPicPr>
            <a:picLocks noChangeAspect="1"/>
          </p:cNvPicPr>
          <p:nvPr/>
        </p:nvPicPr>
        <p:blipFill>
          <a:blip r:embed="rId2">
            <a:extLst/>
          </a:blip>
          <a:srcRect l="0" t="5702" r="0" b="0"/>
          <a:stretch>
            <a:fillRect/>
          </a:stretch>
        </p:blipFill>
        <p:spPr>
          <a:xfrm>
            <a:off x="5170487" y="52189"/>
            <a:ext cx="7821613" cy="11063354"/>
          </a:xfrm>
          <a:prstGeom prst="rect">
            <a:avLst/>
          </a:prstGeom>
          <a:ln w="12700">
            <a:miter lim="400000"/>
          </a:ln>
        </p:spPr>
      </p:pic>
      <p:sp>
        <p:nvSpPr>
          <p:cNvPr id="194" name="Filling"/>
          <p:cNvSpPr txBox="1"/>
          <p:nvPr/>
        </p:nvSpPr>
        <p:spPr>
          <a:xfrm>
            <a:off x="1149970" y="455735"/>
            <a:ext cx="2305927" cy="101893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100">
                <a:solidFill>
                  <a:srgbClr val="FFFFFF"/>
                </a:solidFill>
              </a:defRPr>
            </a:lvl1pPr>
          </a:lstStyle>
          <a:p>
            <a:pPr/>
            <a:r>
              <a:t>Filling</a:t>
            </a:r>
          </a:p>
        </p:txBody>
      </p:sp>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6" name="Ephesians 5:18…"/>
          <p:cNvSpPr txBox="1"/>
          <p:nvPr/>
        </p:nvSpPr>
        <p:spPr>
          <a:xfrm>
            <a:off x="1263329" y="1943749"/>
            <a:ext cx="10478141" cy="269110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3100"/>
            </a:pPr>
            <a:r>
              <a:t>Ephesians 5:18</a:t>
            </a:r>
          </a:p>
          <a:p>
            <a:pPr/>
          </a:p>
          <a:p>
            <a:pPr>
              <a:defRPr sz="3800"/>
            </a:pPr>
            <a:r>
              <a:t>“Do not get drunk on wine, which leads to debauchery. Instead, be filled with the Spirit.” </a:t>
            </a:r>
          </a:p>
        </p:txBody>
      </p:sp>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98" name="6684205707_e0cce58b25_b.jpg" descr="6684205707_e0cce58b25_b.jpg"/>
          <p:cNvPicPr>
            <a:picLocks noChangeAspect="1"/>
          </p:cNvPicPr>
          <p:nvPr/>
        </p:nvPicPr>
        <p:blipFill>
          <a:blip r:embed="rId2">
            <a:extLst/>
          </a:blip>
          <a:srcRect l="0" t="26432" r="18600" b="0"/>
          <a:stretch>
            <a:fillRect/>
          </a:stretch>
        </p:blipFill>
        <p:spPr>
          <a:xfrm>
            <a:off x="-716677" y="-83790"/>
            <a:ext cx="14636669" cy="9921321"/>
          </a:xfrm>
          <a:prstGeom prst="rect">
            <a:avLst/>
          </a:prstGeom>
          <a:ln w="12700">
            <a:miter lim="400000"/>
          </a:ln>
        </p:spPr>
      </p:pic>
      <p:sp>
        <p:nvSpPr>
          <p:cNvPr id="199" name="Empowering"/>
          <p:cNvSpPr txBox="1"/>
          <p:nvPr/>
        </p:nvSpPr>
        <p:spPr>
          <a:xfrm>
            <a:off x="2100273" y="794402"/>
            <a:ext cx="4774121" cy="101892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100"/>
            </a:lvl1pPr>
          </a:lstStyle>
          <a:p>
            <a:pPr/>
            <a:r>
              <a:t>Empowering</a:t>
            </a:r>
          </a:p>
        </p:txBody>
      </p:sp>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1" name="1 Corinthians 14:1…"/>
          <p:cNvSpPr txBox="1"/>
          <p:nvPr/>
        </p:nvSpPr>
        <p:spPr>
          <a:xfrm>
            <a:off x="1263329" y="847316"/>
            <a:ext cx="10478141" cy="314830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3100"/>
            </a:pPr>
          </a:p>
          <a:p>
            <a:pPr algn="l">
              <a:defRPr sz="3800"/>
            </a:pPr>
          </a:p>
          <a:p>
            <a:pPr>
              <a:defRPr sz="3100"/>
            </a:pPr>
            <a:r>
              <a:t>1 Corinthians 14:1</a:t>
            </a:r>
          </a:p>
          <a:p>
            <a:pPr>
              <a:defRPr sz="2200"/>
            </a:pPr>
          </a:p>
          <a:p>
            <a:pPr>
              <a:defRPr sz="3800"/>
            </a:pPr>
            <a:r>
              <a:t>“Eagerly desire the greater gifts, especially that you may prophesy”</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4" name="Trinity-stained-glass.jpg" descr="Trinity-stained-glass.jpg"/>
          <p:cNvPicPr>
            <a:picLocks noChangeAspect="1"/>
          </p:cNvPicPr>
          <p:nvPr/>
        </p:nvPicPr>
        <p:blipFill>
          <a:blip r:embed="rId2">
            <a:extLst/>
          </a:blip>
          <a:stretch>
            <a:fillRect/>
          </a:stretch>
        </p:blipFill>
        <p:spPr>
          <a:xfrm>
            <a:off x="7009871" y="202671"/>
            <a:ext cx="5783263" cy="5783263"/>
          </a:xfrm>
          <a:prstGeom prst="rect">
            <a:avLst/>
          </a:prstGeom>
          <a:ln w="12700">
            <a:miter lim="400000"/>
          </a:ln>
        </p:spPr>
      </p:pic>
      <p:sp>
        <p:nvSpPr>
          <p:cNvPr id="135" name="From the Father…"/>
          <p:cNvSpPr txBox="1"/>
          <p:nvPr/>
        </p:nvSpPr>
        <p:spPr>
          <a:xfrm>
            <a:off x="1018370" y="584112"/>
            <a:ext cx="4332962" cy="177817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sz="4200">
                <a:solidFill>
                  <a:schemeClr val="accent4">
                    <a:hueOff val="-461056"/>
                    <a:satOff val="4338"/>
                    <a:lumOff val="-10225"/>
                  </a:schemeClr>
                </a:solidFill>
              </a:defRPr>
            </a:pPr>
            <a:r>
              <a:t>From the Father</a:t>
            </a:r>
          </a:p>
          <a:p>
            <a:pPr algn="l">
              <a:defRPr sz="3400">
                <a:solidFill>
                  <a:schemeClr val="accent4">
                    <a:hueOff val="-461056"/>
                    <a:satOff val="4338"/>
                    <a:lumOff val="-10225"/>
                  </a:schemeClr>
                </a:solidFill>
              </a:defRPr>
            </a:pPr>
            <a:r>
              <a:t>vv. 3-6</a:t>
            </a:r>
          </a:p>
          <a:p>
            <a:pPr algn="l">
              <a:defRPr sz="3400">
                <a:solidFill>
                  <a:srgbClr val="FFFFFF"/>
                </a:solidFill>
              </a:defRPr>
            </a:pPr>
            <a:r>
              <a:t>choosing, adopting</a:t>
            </a:r>
          </a:p>
        </p:txBody>
      </p:sp>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3" name="Ephesians 1:13-14…"/>
          <p:cNvSpPr txBox="1"/>
          <p:nvPr/>
        </p:nvSpPr>
        <p:spPr>
          <a:xfrm>
            <a:off x="1263329" y="1329915"/>
            <a:ext cx="10478141" cy="502790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3100"/>
            </a:pPr>
            <a:r>
              <a:t>Ephesians 1:13-14</a:t>
            </a:r>
          </a:p>
          <a:p>
            <a:pPr/>
          </a:p>
          <a:p>
            <a:pPr algn="l">
              <a:defRPr sz="3800"/>
            </a:pPr>
            <a:r>
              <a:t>“</a:t>
            </a:r>
            <a:r>
              <a:rPr baseline="31999"/>
              <a:t> 13 </a:t>
            </a:r>
            <a:r>
              <a:t>In Him you also, having heard the word of truth, the gospel of your salvation, in whom having also believed, you were sealed with the Holy Spirit of promise, </a:t>
            </a:r>
            <a:r>
              <a:rPr baseline="31999"/>
              <a:t>14 </a:t>
            </a:r>
            <a:r>
              <a:rPr>
                <a:solidFill>
                  <a:schemeClr val="accent5">
                    <a:lumOff val="-29866"/>
                  </a:schemeClr>
                </a:solidFill>
              </a:rPr>
              <a:t>who is the initial installment of our inheritance until the redemption of the purchased possession, </a:t>
            </a:r>
            <a:r>
              <a:t>to the praise of His glory.”</a:t>
            </a:r>
          </a:p>
        </p:txBody>
      </p:sp>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000000"/>
        </a:solidFill>
      </p:bgPr>
    </p:bg>
    <p:spTree>
      <p:nvGrpSpPr>
        <p:cNvPr id="1" name=""/>
        <p:cNvGrpSpPr/>
        <p:nvPr/>
      </p:nvGrpSpPr>
      <p:grpSpPr>
        <a:xfrm>
          <a:off x="0" y="0"/>
          <a:ext cx="0" cy="0"/>
          <a:chOff x="0" y="0"/>
          <a:chExt cx="0" cy="0"/>
        </a:xfrm>
      </p:grpSpPr>
      <p:sp>
        <p:nvSpPr>
          <p:cNvPr id="205" name="2 Corinthians 1:21-22…"/>
          <p:cNvSpPr txBox="1"/>
          <p:nvPr/>
        </p:nvSpPr>
        <p:spPr>
          <a:xfrm>
            <a:off x="1263329" y="1099199"/>
            <a:ext cx="10478141" cy="438020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3800"/>
            </a:pPr>
          </a:p>
          <a:p>
            <a:pPr>
              <a:defRPr sz="3100">
                <a:solidFill>
                  <a:srgbClr val="FFFFFF"/>
                </a:solidFill>
              </a:defRPr>
            </a:pPr>
            <a:r>
              <a:t>2 Corinthians 1:21-22</a:t>
            </a:r>
          </a:p>
          <a:p>
            <a:pPr>
              <a:defRPr sz="1900">
                <a:solidFill>
                  <a:srgbClr val="FFFFFF"/>
                </a:solidFill>
              </a:defRPr>
            </a:pPr>
          </a:p>
          <a:p>
            <a:pPr>
              <a:defRPr sz="3800">
                <a:solidFill>
                  <a:srgbClr val="FFFFFF"/>
                </a:solidFill>
              </a:defRPr>
            </a:pPr>
            <a:r>
              <a:t>“Now it is God who makes both us and you stand firm in Christ. He anointed us, set his seal on us, and given us his Spirit in our hearts as the first installment of our final purchase.”</a:t>
            </a:r>
          </a:p>
        </p:txBody>
      </p:sp>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7" name="Ephesians 1:13-14…"/>
          <p:cNvSpPr txBox="1"/>
          <p:nvPr/>
        </p:nvSpPr>
        <p:spPr>
          <a:xfrm>
            <a:off x="1263329" y="1329915"/>
            <a:ext cx="10478141" cy="502790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3100"/>
            </a:pPr>
            <a:r>
              <a:t>Ephesians 1:13-14</a:t>
            </a:r>
          </a:p>
          <a:p>
            <a:pPr/>
          </a:p>
          <a:p>
            <a:pPr algn="l">
              <a:defRPr sz="3800"/>
            </a:pPr>
            <a:r>
              <a:t>“</a:t>
            </a:r>
            <a:r>
              <a:rPr baseline="31999"/>
              <a:t> 13 </a:t>
            </a:r>
            <a:r>
              <a:t>In Him you also, having heard the word of truth, the gospel of your salvation, in whom having also believed, you were sealed with the Holy Spirit of promise, </a:t>
            </a:r>
            <a:r>
              <a:rPr baseline="31999"/>
              <a:t>14 </a:t>
            </a:r>
            <a:r>
              <a:t>who is the initial installment of our inheritance until the redemption of the purchased possession, </a:t>
            </a:r>
            <a:r>
              <a:rPr>
                <a:solidFill>
                  <a:schemeClr val="accent5">
                    <a:lumOff val="-29866"/>
                  </a:schemeClr>
                </a:solidFill>
              </a:rPr>
              <a:t>to the praise of His glory.”</a:t>
            </a:r>
          </a:p>
        </p:txBody>
      </p:sp>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09" name="truth-4557661_960_720.jpg" descr="truth-4557661_960_720.jpg"/>
          <p:cNvPicPr>
            <a:picLocks noChangeAspect="1"/>
          </p:cNvPicPr>
          <p:nvPr/>
        </p:nvPicPr>
        <p:blipFill>
          <a:blip r:embed="rId2">
            <a:extLst/>
          </a:blip>
          <a:stretch>
            <a:fillRect/>
          </a:stretch>
        </p:blipFill>
        <p:spPr>
          <a:xfrm>
            <a:off x="-2005289" y="-1209019"/>
            <a:ext cx="16499202" cy="10999468"/>
          </a:xfrm>
          <a:prstGeom prst="rect">
            <a:avLst/>
          </a:prstGeom>
          <a:ln w="12700">
            <a:miter lim="400000"/>
          </a:ln>
        </p:spPr>
      </p:pic>
    </p:spTree>
  </p:cSld>
  <p:clrMapOvr>
    <a:masterClrMapping/>
  </p:clrMapOvr>
  <p:transition xmlns:p14="http://schemas.microsoft.com/office/powerpoint/2010/main" spd="med" advClick="1"/>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11" name="2F47E96000000578-3356084-image-a-2_1449847658853.jpg" descr="2F47E96000000578-3356084-image-a-2_1449847658853.jpg"/>
          <p:cNvPicPr>
            <a:picLocks noChangeAspect="1"/>
          </p:cNvPicPr>
          <p:nvPr/>
        </p:nvPicPr>
        <p:blipFill>
          <a:blip r:embed="rId2">
            <a:extLst/>
          </a:blip>
          <a:srcRect l="26704" t="0" r="17562" b="0"/>
          <a:stretch>
            <a:fillRect/>
          </a:stretch>
        </p:blipFill>
        <p:spPr>
          <a:xfrm>
            <a:off x="567826" y="680243"/>
            <a:ext cx="6217252" cy="8393070"/>
          </a:xfrm>
          <a:prstGeom prst="rect">
            <a:avLst/>
          </a:prstGeom>
          <a:ln w="12700">
            <a:miter lim="400000"/>
          </a:ln>
        </p:spPr>
      </p:pic>
      <p:pic>
        <p:nvPicPr>
          <p:cNvPr id="212" name="2F478CFE00000578-3356084-image-m-17_1449847923459.jpg" descr="2F478CFE00000578-3356084-image-m-17_1449847923459.jpg"/>
          <p:cNvPicPr>
            <a:picLocks noChangeAspect="1"/>
          </p:cNvPicPr>
          <p:nvPr/>
        </p:nvPicPr>
        <p:blipFill>
          <a:blip r:embed="rId3">
            <a:extLst/>
          </a:blip>
          <a:srcRect l="10105" t="0" r="8099" b="0"/>
          <a:stretch>
            <a:fillRect/>
          </a:stretch>
        </p:blipFill>
        <p:spPr>
          <a:xfrm>
            <a:off x="7136656" y="686283"/>
            <a:ext cx="5467005" cy="8381124"/>
          </a:xfrm>
          <a:prstGeom prst="rect">
            <a:avLst/>
          </a:prstGeom>
          <a:ln w="12700">
            <a:miter lim="400000"/>
          </a:ln>
        </p:spPr>
      </p:pic>
    </p:spTree>
  </p:cSld>
  <p:clrMapOvr>
    <a:masterClrMapping/>
  </p:clrMapOvr>
  <p:transition xmlns:p14="http://schemas.microsoft.com/office/powerpoint/2010/main" spd="med" advClick="1"/>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14" name="Dennis-Avner-AKA-Stalking-Cat.jpg" descr="Dennis-Avner-AKA-Stalking-Cat.jpg"/>
          <p:cNvPicPr>
            <a:picLocks noChangeAspect="1"/>
          </p:cNvPicPr>
          <p:nvPr/>
        </p:nvPicPr>
        <p:blipFill>
          <a:blip r:embed="rId2">
            <a:extLst/>
          </a:blip>
          <a:stretch>
            <a:fillRect/>
          </a:stretch>
        </p:blipFill>
        <p:spPr>
          <a:xfrm>
            <a:off x="-363204" y="-1"/>
            <a:ext cx="13731208" cy="9753601"/>
          </a:xfrm>
          <a:prstGeom prst="rect">
            <a:avLst/>
          </a:prstGeom>
          <a:ln w="12700">
            <a:miter lim="400000"/>
          </a:ln>
        </p:spPr>
      </p:pic>
    </p:spTree>
  </p:cSld>
  <p:clrMapOvr>
    <a:masterClrMapping/>
  </p:clrMapOvr>
  <p:transition xmlns:p14="http://schemas.microsoft.com/office/powerpoint/2010/main" spd="med" advClick="1"/>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16" name="Grown-Man-Idetifies-As-Dalmation.jpg" descr="Grown-Man-Idetifies-As-Dalmation.jpg"/>
          <p:cNvPicPr>
            <a:picLocks noChangeAspect="1"/>
          </p:cNvPicPr>
          <p:nvPr/>
        </p:nvPicPr>
        <p:blipFill>
          <a:blip r:embed="rId2">
            <a:extLst/>
          </a:blip>
          <a:stretch>
            <a:fillRect/>
          </a:stretch>
        </p:blipFill>
        <p:spPr>
          <a:xfrm>
            <a:off x="-98508" y="-226668"/>
            <a:ext cx="13201816" cy="10463940"/>
          </a:xfrm>
          <a:prstGeom prst="rect">
            <a:avLst/>
          </a:prstGeom>
          <a:ln w="12700">
            <a:miter lim="400000"/>
          </a:ln>
        </p:spPr>
      </p:pic>
    </p:spTree>
  </p:cSld>
  <p:clrMapOvr>
    <a:masterClrMapping/>
  </p:clrMapOvr>
  <p:transition xmlns:p14="http://schemas.microsoft.com/office/powerpoint/2010/main" spd="med" advClick="1"/>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18" name="Utah-Woman-Says-She-Is-Transabled.jpg" descr="Utah-Woman-Says-She-Is-Transabled.jpg"/>
          <p:cNvPicPr>
            <a:picLocks noChangeAspect="1"/>
          </p:cNvPicPr>
          <p:nvPr/>
        </p:nvPicPr>
        <p:blipFill>
          <a:blip r:embed="rId2">
            <a:extLst/>
          </a:blip>
          <a:stretch>
            <a:fillRect/>
          </a:stretch>
        </p:blipFill>
        <p:spPr>
          <a:xfrm>
            <a:off x="-314917" y="1319599"/>
            <a:ext cx="13634634" cy="7114402"/>
          </a:xfrm>
          <a:prstGeom prst="rect">
            <a:avLst/>
          </a:prstGeom>
          <a:ln w="12700">
            <a:miter lim="400000"/>
          </a:ln>
        </p:spPr>
      </p:pic>
    </p:spTree>
  </p:cSld>
  <p:clrMapOvr>
    <a:masterClrMapping/>
  </p:clrMapOvr>
  <p:transition xmlns:p14="http://schemas.microsoft.com/office/powerpoint/2010/main" spd="med" advClick="1"/>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20" name="North-Carolina-Woman-Identifies-As-Blind.jpg" descr="North-Carolina-Woman-Identifies-As-Blind.jpg"/>
          <p:cNvPicPr>
            <a:picLocks noChangeAspect="1"/>
          </p:cNvPicPr>
          <p:nvPr/>
        </p:nvPicPr>
        <p:blipFill>
          <a:blip r:embed="rId2">
            <a:extLst/>
          </a:blip>
          <a:stretch>
            <a:fillRect/>
          </a:stretch>
        </p:blipFill>
        <p:spPr>
          <a:xfrm>
            <a:off x="-127478" y="-494377"/>
            <a:ext cx="13259756" cy="10742354"/>
          </a:xfrm>
          <a:prstGeom prst="rect">
            <a:avLst/>
          </a:prstGeom>
          <a:ln w="12700">
            <a:miter lim="400000"/>
          </a:ln>
        </p:spPr>
      </p:pic>
    </p:spTree>
  </p:cSld>
  <p:clrMapOvr>
    <a:masterClrMapping/>
  </p:clrMapOvr>
  <p:transition xmlns:p14="http://schemas.microsoft.com/office/powerpoint/2010/main" spd="med" advClick="1"/>
</p:sld>
</file>

<file path=ppt/slides/slide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22" name="image.jpg" descr="image.jpg"/>
          <p:cNvPicPr>
            <a:picLocks noChangeAspect="1"/>
          </p:cNvPicPr>
          <p:nvPr/>
        </p:nvPicPr>
        <p:blipFill>
          <a:blip r:embed="rId2">
            <a:extLst/>
          </a:blip>
          <a:stretch>
            <a:fillRect/>
          </a:stretch>
        </p:blipFill>
        <p:spPr>
          <a:xfrm>
            <a:off x="-95250" y="1384300"/>
            <a:ext cx="13195300" cy="6985000"/>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7" name="Trinity-stained-glass.jpg" descr="Trinity-stained-glass.jpg"/>
          <p:cNvPicPr>
            <a:picLocks noChangeAspect="1"/>
          </p:cNvPicPr>
          <p:nvPr/>
        </p:nvPicPr>
        <p:blipFill>
          <a:blip r:embed="rId2">
            <a:extLst/>
          </a:blip>
          <a:stretch>
            <a:fillRect/>
          </a:stretch>
        </p:blipFill>
        <p:spPr>
          <a:xfrm>
            <a:off x="7009871" y="202671"/>
            <a:ext cx="5783263" cy="5783263"/>
          </a:xfrm>
          <a:prstGeom prst="rect">
            <a:avLst/>
          </a:prstGeom>
          <a:ln w="12700">
            <a:miter lim="400000"/>
          </a:ln>
        </p:spPr>
      </p:pic>
      <p:sp>
        <p:nvSpPr>
          <p:cNvPr id="138" name="From the Father…"/>
          <p:cNvSpPr txBox="1"/>
          <p:nvPr/>
        </p:nvSpPr>
        <p:spPr>
          <a:xfrm>
            <a:off x="1018370" y="584112"/>
            <a:ext cx="4332962" cy="177817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sz="4200">
                <a:solidFill>
                  <a:schemeClr val="accent4">
                    <a:hueOff val="-461056"/>
                    <a:satOff val="4338"/>
                    <a:lumOff val="-10225"/>
                  </a:schemeClr>
                </a:solidFill>
              </a:defRPr>
            </a:pPr>
            <a:r>
              <a:t>From the Father</a:t>
            </a:r>
          </a:p>
          <a:p>
            <a:pPr algn="l">
              <a:defRPr sz="3400">
                <a:solidFill>
                  <a:schemeClr val="accent4">
                    <a:hueOff val="-461056"/>
                    <a:satOff val="4338"/>
                    <a:lumOff val="-10225"/>
                  </a:schemeClr>
                </a:solidFill>
              </a:defRPr>
            </a:pPr>
            <a:r>
              <a:t>vv. 3-6</a:t>
            </a:r>
          </a:p>
          <a:p>
            <a:pPr algn="l">
              <a:defRPr sz="3400">
                <a:solidFill>
                  <a:srgbClr val="FFFFFF"/>
                </a:solidFill>
              </a:defRPr>
            </a:pPr>
            <a:r>
              <a:t>choosing, adopting</a:t>
            </a:r>
          </a:p>
        </p:txBody>
      </p:sp>
      <p:sp>
        <p:nvSpPr>
          <p:cNvPr id="139" name="In the Son…"/>
          <p:cNvSpPr txBox="1"/>
          <p:nvPr/>
        </p:nvSpPr>
        <p:spPr>
          <a:xfrm>
            <a:off x="1018370" y="3301912"/>
            <a:ext cx="4339032" cy="177817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sz="4200">
                <a:solidFill>
                  <a:schemeClr val="accent5">
                    <a:hueOff val="-82419"/>
                    <a:satOff val="-9513"/>
                    <a:lumOff val="-16343"/>
                  </a:schemeClr>
                </a:solidFill>
              </a:defRPr>
            </a:pPr>
            <a:r>
              <a:t>In the Son</a:t>
            </a:r>
          </a:p>
          <a:p>
            <a:pPr algn="l">
              <a:defRPr sz="3400">
                <a:solidFill>
                  <a:schemeClr val="accent5">
                    <a:hueOff val="-82419"/>
                    <a:satOff val="-9513"/>
                    <a:lumOff val="-16343"/>
                  </a:schemeClr>
                </a:solidFill>
              </a:defRPr>
            </a:pPr>
            <a:r>
              <a:t>vv. 7-12</a:t>
            </a:r>
          </a:p>
          <a:p>
            <a:pPr algn="l">
              <a:defRPr sz="3400">
                <a:solidFill>
                  <a:srgbClr val="FFFFFF"/>
                </a:solidFill>
              </a:defRPr>
            </a:pPr>
            <a:r>
              <a:t>redeeming, forgiving</a:t>
            </a:r>
          </a:p>
        </p:txBody>
      </p:sp>
    </p:spTree>
  </p:cSld>
  <p:clrMapOvr>
    <a:masterClrMapping/>
  </p:clrMapOvr>
  <p:transition xmlns:p14="http://schemas.microsoft.com/office/powerpoint/2010/main" spd="med" advClick="1"/>
</p:sld>
</file>

<file path=ppt/slides/slide4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24" name="She-Spent-£40000-To-Turn-Herself-Into-A-Dragon.jpg" descr="She-Spent-£40000-To-Turn-Herself-Into-A-Dragon.jpg"/>
          <p:cNvPicPr>
            <a:picLocks noChangeAspect="1"/>
          </p:cNvPicPr>
          <p:nvPr/>
        </p:nvPicPr>
        <p:blipFill>
          <a:blip r:embed="rId2">
            <a:extLst/>
          </a:blip>
          <a:stretch>
            <a:fillRect/>
          </a:stretch>
        </p:blipFill>
        <p:spPr>
          <a:xfrm>
            <a:off x="392961" y="373056"/>
            <a:ext cx="9075469" cy="9007488"/>
          </a:xfrm>
          <a:prstGeom prst="rect">
            <a:avLst/>
          </a:prstGeom>
          <a:ln w="12700">
            <a:miter lim="400000"/>
          </a:ln>
        </p:spPr>
      </p:pic>
    </p:spTree>
  </p:cSld>
  <p:clrMapOvr>
    <a:masterClrMapping/>
  </p:clrMapOvr>
  <p:transition xmlns:p14="http://schemas.microsoft.com/office/powerpoint/2010/main" spd="med" advClick="1"/>
</p:sld>
</file>

<file path=ppt/slides/slide4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26" name="luispadron.elf_.jpg" descr="luispadron.elf_.jpg"/>
          <p:cNvPicPr>
            <a:picLocks noChangeAspect="1"/>
          </p:cNvPicPr>
          <p:nvPr/>
        </p:nvPicPr>
        <p:blipFill>
          <a:blip r:embed="rId2">
            <a:extLst/>
          </a:blip>
          <a:stretch>
            <a:fillRect/>
          </a:stretch>
        </p:blipFill>
        <p:spPr>
          <a:xfrm>
            <a:off x="215900" y="685800"/>
            <a:ext cx="12573000" cy="8382000"/>
          </a:xfrm>
          <a:prstGeom prst="rect">
            <a:avLst/>
          </a:prstGeom>
          <a:ln w="12700">
            <a:miter lim="400000"/>
          </a:ln>
        </p:spPr>
      </p:pic>
    </p:spTree>
  </p:cSld>
  <p:clrMapOvr>
    <a:masterClrMapping/>
  </p:clrMapOvr>
  <p:transition xmlns:p14="http://schemas.microsoft.com/office/powerpoint/2010/main" spd="med" advClick="1"/>
</p:sld>
</file>

<file path=ppt/slides/slide4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28" name="10708514-3x2-940x627.jpg" descr="10708514-3x2-940x627.jpg"/>
          <p:cNvPicPr>
            <a:picLocks noChangeAspect="1"/>
          </p:cNvPicPr>
          <p:nvPr/>
        </p:nvPicPr>
        <p:blipFill>
          <a:blip r:embed="rId2">
            <a:extLst/>
          </a:blip>
          <a:stretch>
            <a:fillRect/>
          </a:stretch>
        </p:blipFill>
        <p:spPr>
          <a:xfrm>
            <a:off x="533400" y="895350"/>
            <a:ext cx="11938000" cy="7962900"/>
          </a:xfrm>
          <a:prstGeom prst="rect">
            <a:avLst/>
          </a:prstGeom>
          <a:ln w="12700">
            <a:miter lim="400000"/>
          </a:ln>
        </p:spPr>
      </p:pic>
    </p:spTree>
  </p:cSld>
  <p:clrMapOvr>
    <a:masterClrMapping/>
  </p:clrMapOvr>
  <p:transition xmlns:p14="http://schemas.microsoft.com/office/powerpoint/2010/main" spd="med" advClick="1"/>
</p:sld>
</file>

<file path=ppt/slides/slide4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30" name="images.png" descr="images.png"/>
          <p:cNvPicPr>
            <a:picLocks noChangeAspect="1"/>
          </p:cNvPicPr>
          <p:nvPr/>
        </p:nvPicPr>
        <p:blipFill>
          <a:blip r:embed="rId2">
            <a:extLst/>
          </a:blip>
          <a:stretch>
            <a:fillRect/>
          </a:stretch>
        </p:blipFill>
        <p:spPr>
          <a:xfrm>
            <a:off x="1357276" y="3996334"/>
            <a:ext cx="5908578" cy="5778433"/>
          </a:xfrm>
          <a:prstGeom prst="rect">
            <a:avLst/>
          </a:prstGeom>
          <a:ln w="12700">
            <a:miter lim="400000"/>
          </a:ln>
        </p:spPr>
      </p:pic>
    </p:spTree>
  </p:cSld>
  <p:clrMapOvr>
    <a:masterClrMapping/>
  </p:clrMapOvr>
  <p:transition xmlns:p14="http://schemas.microsoft.com/office/powerpoint/2010/main" spd="med" advClick="1"/>
</p:sld>
</file>

<file path=ppt/slides/slide4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32" name="wood-light-tree-darkness-preview.jpg" descr="wood-light-tree-darkness-preview.jpg"/>
          <p:cNvPicPr>
            <a:picLocks noChangeAspect="1"/>
          </p:cNvPicPr>
          <p:nvPr/>
        </p:nvPicPr>
        <p:blipFill>
          <a:blip r:embed="rId2">
            <a:extLst/>
          </a:blip>
          <a:srcRect l="9718" t="0" r="0" b="0"/>
          <a:stretch>
            <a:fillRect/>
          </a:stretch>
        </p:blipFill>
        <p:spPr>
          <a:xfrm>
            <a:off x="-6749" y="-70247"/>
            <a:ext cx="13408246" cy="9894223"/>
          </a:xfrm>
          <a:prstGeom prst="rect">
            <a:avLst/>
          </a:prstGeom>
          <a:ln w="12700">
            <a:miter lim="400000"/>
          </a:ln>
        </p:spPr>
      </p:pic>
    </p:spTree>
  </p:cSld>
  <p:clrMapOvr>
    <a:masterClrMapping/>
  </p:clrMapOvr>
  <p:transition xmlns:p14="http://schemas.microsoft.com/office/powerpoint/2010/main" spd="med" advClick="1"/>
</p:sld>
</file>

<file path=ppt/slides/slide4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Tree>
  </p:cSld>
  <p:clrMapOvr>
    <a:masterClrMapping/>
  </p:clrMapOvr>
  <p:transition xmlns:p14="http://schemas.microsoft.com/office/powerpoint/2010/main" spd="med" advClick="1"/>
</p:sld>
</file>

<file path=ppt/slides/slide4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5" name="To give your offerings online, you can do so at:…"/>
          <p:cNvSpPr txBox="1"/>
          <p:nvPr/>
        </p:nvSpPr>
        <p:spPr>
          <a:xfrm>
            <a:off x="444246" y="1707694"/>
            <a:ext cx="5923173" cy="6008012"/>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p>
            <a:pPr>
              <a:defRPr sz="3200"/>
            </a:pPr>
            <a:r>
              <a:t>To give your offerings online, you can do so at:</a:t>
            </a:r>
          </a:p>
          <a:p>
            <a:pPr>
              <a:defRPr sz="3200"/>
            </a:pPr>
            <a:r>
              <a:rPr u="sng">
                <a:hlinkClick r:id="rId2" invalidUrl="" action="" tgtFrame="" tooltip="" history="1" highlightClick="0" endSnd="0"/>
              </a:rPr>
              <a:t>holytrinitychico.org</a:t>
            </a:r>
          </a:p>
          <a:p>
            <a:pPr>
              <a:defRPr sz="3200"/>
            </a:pPr>
          </a:p>
          <a:p>
            <a:pPr>
              <a:defRPr sz="3200"/>
            </a:pPr>
          </a:p>
          <a:p>
            <a:pPr>
              <a:defRPr sz="3200"/>
            </a:pPr>
          </a:p>
          <a:p>
            <a:pPr>
              <a:defRPr sz="3200"/>
            </a:pPr>
            <a:r>
              <a:t>To give you offerings via check, please mail them to:</a:t>
            </a:r>
          </a:p>
          <a:p>
            <a:pPr>
              <a:defRPr sz="3200"/>
            </a:pPr>
          </a:p>
          <a:p>
            <a:pPr>
              <a:defRPr sz="3200"/>
            </a:pPr>
            <a:r>
              <a:t>Holy Trinity Church</a:t>
            </a:r>
          </a:p>
          <a:p>
            <a:pPr>
              <a:defRPr sz="3200"/>
            </a:pPr>
            <a:r>
              <a:t>1394 Huggins Ave.</a:t>
            </a:r>
          </a:p>
          <a:p>
            <a:pPr>
              <a:defRPr sz="3200"/>
            </a:pPr>
            <a:r>
              <a:t>Chico, CA 95926</a:t>
            </a:r>
          </a:p>
        </p:txBody>
      </p:sp>
    </p:spTree>
  </p:cSld>
  <p:clrMapOvr>
    <a:masterClrMapping/>
  </p:clrMapOvr>
  <p:transition xmlns:p14="http://schemas.microsoft.com/office/powerpoint/2010/main" spd="med" advClick="1"/>
</p:sld>
</file>

<file path=ppt/slides/slide4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1" name="Trinity-stained-glass.jpg" descr="Trinity-stained-glass.jpg"/>
          <p:cNvPicPr>
            <a:picLocks noChangeAspect="1"/>
          </p:cNvPicPr>
          <p:nvPr/>
        </p:nvPicPr>
        <p:blipFill>
          <a:blip r:embed="rId2">
            <a:extLst/>
          </a:blip>
          <a:stretch>
            <a:fillRect/>
          </a:stretch>
        </p:blipFill>
        <p:spPr>
          <a:xfrm>
            <a:off x="7009871" y="202671"/>
            <a:ext cx="5783263" cy="5783263"/>
          </a:xfrm>
          <a:prstGeom prst="rect">
            <a:avLst/>
          </a:prstGeom>
          <a:ln w="12700">
            <a:miter lim="400000"/>
          </a:ln>
        </p:spPr>
      </p:pic>
      <p:sp>
        <p:nvSpPr>
          <p:cNvPr id="142" name="From the Father…"/>
          <p:cNvSpPr txBox="1"/>
          <p:nvPr/>
        </p:nvSpPr>
        <p:spPr>
          <a:xfrm>
            <a:off x="1018370" y="584112"/>
            <a:ext cx="4332962" cy="177817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sz="4200">
                <a:solidFill>
                  <a:schemeClr val="accent4">
                    <a:hueOff val="-461056"/>
                    <a:satOff val="4338"/>
                    <a:lumOff val="-10225"/>
                  </a:schemeClr>
                </a:solidFill>
              </a:defRPr>
            </a:pPr>
            <a:r>
              <a:t>From the Father</a:t>
            </a:r>
          </a:p>
          <a:p>
            <a:pPr algn="l">
              <a:defRPr sz="3400">
                <a:solidFill>
                  <a:schemeClr val="accent4">
                    <a:hueOff val="-461056"/>
                    <a:satOff val="4338"/>
                    <a:lumOff val="-10225"/>
                  </a:schemeClr>
                </a:solidFill>
              </a:defRPr>
            </a:pPr>
            <a:r>
              <a:t>vv. 3-6</a:t>
            </a:r>
          </a:p>
          <a:p>
            <a:pPr algn="l">
              <a:defRPr sz="3400">
                <a:solidFill>
                  <a:srgbClr val="FFFFFF"/>
                </a:solidFill>
              </a:defRPr>
            </a:pPr>
            <a:r>
              <a:t>choosing, adopting</a:t>
            </a:r>
          </a:p>
        </p:txBody>
      </p:sp>
      <p:sp>
        <p:nvSpPr>
          <p:cNvPr id="143" name="In the Son…"/>
          <p:cNvSpPr txBox="1"/>
          <p:nvPr/>
        </p:nvSpPr>
        <p:spPr>
          <a:xfrm>
            <a:off x="1018370" y="3301912"/>
            <a:ext cx="4339032" cy="177817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sz="4200">
                <a:solidFill>
                  <a:schemeClr val="accent5">
                    <a:hueOff val="-82419"/>
                    <a:satOff val="-9513"/>
                    <a:lumOff val="-16343"/>
                  </a:schemeClr>
                </a:solidFill>
              </a:defRPr>
            </a:pPr>
            <a:r>
              <a:t>In the Son</a:t>
            </a:r>
          </a:p>
          <a:p>
            <a:pPr algn="l">
              <a:defRPr sz="3400">
                <a:solidFill>
                  <a:schemeClr val="accent5">
                    <a:hueOff val="-82419"/>
                    <a:satOff val="-9513"/>
                    <a:lumOff val="-16343"/>
                  </a:schemeClr>
                </a:solidFill>
              </a:defRPr>
            </a:pPr>
            <a:r>
              <a:t>vv. 7-12</a:t>
            </a:r>
          </a:p>
          <a:p>
            <a:pPr algn="l">
              <a:defRPr sz="3400">
                <a:solidFill>
                  <a:srgbClr val="FFFFFF"/>
                </a:solidFill>
              </a:defRPr>
            </a:pPr>
            <a:r>
              <a:t>redeeming, forgiving</a:t>
            </a:r>
          </a:p>
        </p:txBody>
      </p:sp>
      <p:sp>
        <p:nvSpPr>
          <p:cNvPr id="144" name="Through the Spirit…"/>
          <p:cNvSpPr txBox="1"/>
          <p:nvPr/>
        </p:nvSpPr>
        <p:spPr>
          <a:xfrm>
            <a:off x="1018370" y="6019712"/>
            <a:ext cx="4836491" cy="177817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sz="4200">
                <a:solidFill>
                  <a:schemeClr val="accent1">
                    <a:lumOff val="16847"/>
                  </a:schemeClr>
                </a:solidFill>
              </a:defRPr>
            </a:pPr>
            <a:r>
              <a:t>Through the Spirit</a:t>
            </a:r>
          </a:p>
          <a:p>
            <a:pPr algn="l">
              <a:defRPr sz="3400">
                <a:solidFill>
                  <a:schemeClr val="accent1">
                    <a:lumOff val="16847"/>
                  </a:schemeClr>
                </a:solidFill>
              </a:defRPr>
            </a:pPr>
            <a:r>
              <a:t>vv. 13-14</a:t>
            </a:r>
          </a:p>
          <a:p>
            <a:pPr algn="l">
              <a:defRPr sz="3400">
                <a:solidFill>
                  <a:srgbClr val="FFFFFF"/>
                </a:solidFill>
              </a:defRPr>
            </a:pPr>
            <a:r>
              <a:t>sealing, assuring</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6" name="Ephesians 1:13-14…"/>
          <p:cNvSpPr txBox="1"/>
          <p:nvPr/>
        </p:nvSpPr>
        <p:spPr>
          <a:xfrm>
            <a:off x="1263329" y="1329915"/>
            <a:ext cx="10478141" cy="502790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3100"/>
            </a:pPr>
            <a:r>
              <a:t>Ephesians 1:13-14</a:t>
            </a:r>
          </a:p>
          <a:p>
            <a:pPr/>
          </a:p>
          <a:p>
            <a:pPr algn="l">
              <a:defRPr sz="3800"/>
            </a:pPr>
            <a:r>
              <a:t>“</a:t>
            </a:r>
            <a:r>
              <a:rPr baseline="31999"/>
              <a:t> 13 </a:t>
            </a:r>
            <a:r>
              <a:t>In Him you also, having heard the word of truth, the gospel of your salvation, in whom having also believed, you were sealed with the Holy Spirit of promise, </a:t>
            </a:r>
            <a:r>
              <a:rPr baseline="31999"/>
              <a:t>14 </a:t>
            </a:r>
            <a:r>
              <a:t>who is the initial installment of our inheritance until the redemption of the purchased possession, to the praise of His glory.”</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8" name="Ephesians 1:13-14…"/>
          <p:cNvSpPr txBox="1"/>
          <p:nvPr/>
        </p:nvSpPr>
        <p:spPr>
          <a:xfrm>
            <a:off x="1263329" y="1329915"/>
            <a:ext cx="10478141" cy="502790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3100"/>
            </a:pPr>
            <a:r>
              <a:t>Ephesians 1:13-14</a:t>
            </a:r>
          </a:p>
          <a:p>
            <a:pPr/>
          </a:p>
          <a:p>
            <a:pPr algn="l">
              <a:defRPr sz="3800"/>
            </a:pPr>
            <a:r>
              <a:t>“</a:t>
            </a:r>
            <a:r>
              <a:rPr baseline="31999"/>
              <a:t> 13 </a:t>
            </a:r>
            <a:r>
              <a:rPr>
                <a:solidFill>
                  <a:schemeClr val="accent5">
                    <a:lumOff val="-29866"/>
                  </a:schemeClr>
                </a:solidFill>
              </a:rPr>
              <a:t>In Him</a:t>
            </a:r>
            <a:r>
              <a:t> you also, having heard the word of truth, the gospel of your salvation, </a:t>
            </a:r>
            <a:r>
              <a:rPr>
                <a:solidFill>
                  <a:schemeClr val="accent5">
                    <a:lumOff val="-29866"/>
                  </a:schemeClr>
                </a:solidFill>
              </a:rPr>
              <a:t>in whom</a:t>
            </a:r>
            <a:r>
              <a:t> having also believed, you were sealed with the Holy Spirit of promise, </a:t>
            </a:r>
            <a:r>
              <a:rPr baseline="31999"/>
              <a:t>14 </a:t>
            </a:r>
            <a:r>
              <a:t>who is the initial installment of our inheritance until the redemption of the purchased possession, to the praise of His glory.”</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0" name="Ephesians 1:13-14…"/>
          <p:cNvSpPr txBox="1"/>
          <p:nvPr/>
        </p:nvSpPr>
        <p:spPr>
          <a:xfrm>
            <a:off x="1263329" y="1329915"/>
            <a:ext cx="10478141" cy="502790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3100"/>
            </a:pPr>
            <a:r>
              <a:t>Ephesians 1:13-14</a:t>
            </a:r>
          </a:p>
          <a:p>
            <a:pPr/>
          </a:p>
          <a:p>
            <a:pPr algn="l">
              <a:defRPr sz="3800"/>
            </a:pPr>
            <a:r>
              <a:t>“</a:t>
            </a:r>
            <a:r>
              <a:rPr baseline="31999"/>
              <a:t> 13 </a:t>
            </a:r>
            <a:r>
              <a:t>In Him </a:t>
            </a:r>
            <a:r>
              <a:rPr>
                <a:solidFill>
                  <a:schemeClr val="accent5">
                    <a:lumOff val="-29866"/>
                  </a:schemeClr>
                </a:solidFill>
              </a:rPr>
              <a:t>you</a:t>
            </a:r>
            <a:r>
              <a:t> also, having heard the word of truth, the gospel of your salvation, in whom having also believed, you were sealed with the Holy Spirit of promise, </a:t>
            </a:r>
            <a:r>
              <a:rPr baseline="31999"/>
              <a:t>14 </a:t>
            </a:r>
            <a:r>
              <a:t>who is the initial installment of our inheritance until the redemption of the purchased possession, to the praise of His glory.”</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2" name="Ephesians 1:13-14…"/>
          <p:cNvSpPr txBox="1"/>
          <p:nvPr/>
        </p:nvSpPr>
        <p:spPr>
          <a:xfrm>
            <a:off x="1263329" y="1329915"/>
            <a:ext cx="10478141" cy="502790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3100"/>
            </a:pPr>
            <a:r>
              <a:t>Ephesians 1:13-14</a:t>
            </a:r>
          </a:p>
          <a:p>
            <a:pPr/>
          </a:p>
          <a:p>
            <a:pPr algn="l">
              <a:defRPr sz="3800"/>
            </a:pPr>
            <a:r>
              <a:t>“</a:t>
            </a:r>
            <a:r>
              <a:rPr baseline="31999"/>
              <a:t> 13 </a:t>
            </a:r>
            <a:r>
              <a:t>In Him you also, </a:t>
            </a:r>
            <a:r>
              <a:rPr>
                <a:solidFill>
                  <a:schemeClr val="accent5">
                    <a:lumOff val="-29866"/>
                  </a:schemeClr>
                </a:solidFill>
              </a:rPr>
              <a:t>having heard the word of truth, the gospel of your salvation, </a:t>
            </a:r>
            <a:r>
              <a:t>in whom having also believed, you were sealed with the Holy Spirit of promise, </a:t>
            </a:r>
            <a:r>
              <a:rPr baseline="31999"/>
              <a:t>14 </a:t>
            </a:r>
            <a:r>
              <a:t>who is the initial installment of our inheritance until the redemption of the purchased possession, to the praise of His glory.”</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