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3175" cap="flat">
              <a:solidFill>
                <a:srgbClr val="FFFFFF"/>
              </a:solidFill>
              <a:prstDash val="solid"/>
              <a:miter lim="400000"/>
            </a:ln>
          </a:left>
          <a:right>
            <a:ln w="12700"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firstCol>
    <a:lastRow>
      <a:tcTxStyle b="on"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12700"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lastRow>
    <a:firstRow>
      <a:tcTxStyle b="on"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12700"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3175" cap="flat">
              <a:solidFill>
                <a:srgbClr val="A9A9A9"/>
              </a:solidFill>
              <a:prstDash val="solid"/>
              <a:miter lim="400000"/>
            </a:ln>
          </a:top>
          <a:bottom>
            <a:ln w="3175" cap="flat">
              <a:solidFill>
                <a:srgbClr val="A9A9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3175" cap="flat">
              <a:solidFill>
                <a:srgbClr val="A9A9A9"/>
              </a:solidFill>
              <a:prstDash val="solid"/>
              <a:miter lim="400000"/>
            </a:ln>
          </a:left>
          <a:right>
            <a:ln w="12700" cap="flat">
              <a:solidFill>
                <a:srgbClr val="FFFFFF"/>
              </a:solidFill>
              <a:prstDash val="solid"/>
              <a:miter lim="400000"/>
            </a:ln>
          </a:right>
          <a:top>
            <a:ln w="3175" cap="flat">
              <a:solidFill>
                <a:srgbClr val="A9A9A9"/>
              </a:solidFill>
              <a:prstDash val="solid"/>
              <a:miter lim="400000"/>
            </a:ln>
          </a:top>
          <a:bottom>
            <a:ln w="3175" cap="flat">
              <a:solidFill>
                <a:srgbClr val="A9A9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firstCol>
    <a:lastRow>
      <a:tcTxStyle b="off"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12700" cap="flat">
              <a:solidFill>
                <a:schemeClr val="accent1">
                  <a:lumOff val="13543"/>
                </a:schemeClr>
              </a:solidFill>
              <a:prstDash val="solid"/>
              <a:miter lim="400000"/>
            </a:ln>
          </a:top>
          <a:bottom>
            <a:ln w="3175" cap="flat">
              <a:solidFill>
                <a:srgbClr val="A9A9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lastRow>
    <a:firstRow>
      <a:tcTxStyle b="on"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3175" cap="flat">
              <a:solidFill>
                <a:srgbClr val="A9A9A9"/>
              </a:solidFill>
              <a:prstDash val="solid"/>
              <a:miter lim="400000"/>
            </a:ln>
          </a:top>
          <a:bottom>
            <a:ln w="3175" cap="flat">
              <a:solidFill>
                <a:srgbClr val="A9A9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3175" cap="flat">
              <a:solidFill>
                <a:srgbClr val="A9A9A9"/>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12700" cap="flat">
              <a:solidFill>
                <a:srgbClr val="61D836"/>
              </a:solidFill>
              <a:prstDash val="solid"/>
              <a:miter lim="400000"/>
            </a:ln>
          </a:top>
          <a:bottom>
            <a:ln w="3175" cap="flat">
              <a:solidFill>
                <a:srgbClr val="A9A9A9"/>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A9A9A9"/>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3175" cap="flat">
              <a:solidFill>
                <a:srgbClr val="A9A9A9"/>
              </a:solidFill>
              <a:prstDash val="solid"/>
              <a:miter lim="400000"/>
            </a:ln>
          </a:top>
          <a:bottom>
            <a:ln w="3175" cap="flat">
              <a:solidFill>
                <a:srgbClr val="A9A9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3175" cap="flat">
              <a:solidFill>
                <a:srgbClr val="E3E5E8"/>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12700" cap="flat">
              <a:solidFill>
                <a:schemeClr val="accent4">
                  <a:hueOff val="-613784"/>
                  <a:lumOff val="1275"/>
                </a:schemeClr>
              </a:solidFill>
              <a:prstDash val="solid"/>
              <a:miter lim="400000"/>
            </a:ln>
          </a:top>
          <a:bottom>
            <a:ln w="3175" cap="flat">
              <a:solidFill>
                <a:srgbClr val="E3E5E8"/>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E3E5E8"/>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C0C0C0"/>
              </a:solidFill>
              <a:prstDash val="solid"/>
              <a:miter lim="400000"/>
            </a:ln>
          </a:left>
          <a:right>
            <a:ln w="3175" cap="flat">
              <a:solidFill>
                <a:srgbClr val="C0C0C0"/>
              </a:solidFill>
              <a:prstDash val="solid"/>
              <a:miter lim="400000"/>
            </a:ln>
          </a:right>
          <a:top>
            <a:ln w="3175" cap="flat">
              <a:solidFill>
                <a:srgbClr val="C0C0C0"/>
              </a:solidFill>
              <a:prstDash val="solid"/>
              <a:miter lim="400000"/>
            </a:ln>
          </a:top>
          <a:bottom>
            <a:ln w="3175" cap="flat">
              <a:solidFill>
                <a:srgbClr val="C0C0C0"/>
              </a:solidFill>
              <a:prstDash val="solid"/>
              <a:miter lim="400000"/>
            </a:ln>
          </a:bottom>
          <a:insideH>
            <a:ln w="3175" cap="flat">
              <a:solidFill>
                <a:srgbClr val="C0C0C0"/>
              </a:solidFill>
              <a:prstDash val="solid"/>
              <a:miter lim="400000"/>
            </a:ln>
          </a:insideH>
          <a:insideV>
            <a:ln w="3175"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3175" cap="flat">
              <a:solidFill>
                <a:srgbClr val="A6AAA9"/>
              </a:solidFill>
              <a:prstDash val="solid"/>
              <a:miter lim="400000"/>
            </a:ln>
          </a:left>
          <a:right>
            <a:ln w="3175" cap="flat">
              <a:solidFill>
                <a:srgbClr val="C0C0C0"/>
              </a:solidFill>
              <a:prstDash val="solid"/>
              <a:miter lim="400000"/>
            </a:ln>
          </a:right>
          <a:top>
            <a:ln w="3175" cap="flat">
              <a:solidFill>
                <a:srgbClr val="C0C0C0"/>
              </a:solidFill>
              <a:prstDash val="solid"/>
              <a:miter lim="400000"/>
            </a:ln>
          </a:top>
          <a:bottom>
            <a:ln w="3175" cap="flat">
              <a:solidFill>
                <a:srgbClr val="C0C0C0"/>
              </a:solidFill>
              <a:prstDash val="solid"/>
              <a:miter lim="400000"/>
            </a:ln>
          </a:bottom>
          <a:insideH>
            <a:ln w="3175" cap="flat">
              <a:solidFill>
                <a:srgbClr val="C0C0C0"/>
              </a:solidFill>
              <a:prstDash val="solid"/>
              <a:miter lim="400000"/>
            </a:ln>
          </a:insideH>
          <a:insideV>
            <a:ln w="3175"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3175" cap="flat">
              <a:solidFill>
                <a:srgbClr val="A9A9A9"/>
              </a:solidFill>
              <a:prstDash val="solid"/>
              <a:miter lim="400000"/>
            </a:ln>
          </a:left>
          <a:right>
            <a:ln w="3175" cap="flat">
              <a:solidFill>
                <a:srgbClr val="A9A9A9"/>
              </a:solidFill>
              <a:prstDash val="solid"/>
              <a:miter lim="400000"/>
            </a:ln>
          </a:right>
          <a:top>
            <a:ln w="12700" cap="flat">
              <a:solidFill>
                <a:schemeClr val="accent6"/>
              </a:solidFill>
              <a:prstDash val="solid"/>
              <a:miter lim="400000"/>
            </a:ln>
          </a:top>
          <a:bottom>
            <a:ln w="3175" cap="flat">
              <a:solidFill>
                <a:srgbClr val="A6AAA9"/>
              </a:solidFill>
              <a:prstDash val="solid"/>
              <a:miter lim="400000"/>
            </a:ln>
          </a:bottom>
          <a:insideH>
            <a:ln w="3175" cap="flat">
              <a:solidFill>
                <a:srgbClr val="A9A9A9"/>
              </a:solidFill>
              <a:prstDash val="solid"/>
              <a:miter lim="400000"/>
            </a:ln>
          </a:insideH>
          <a:insideV>
            <a:ln w="3175" cap="flat">
              <a:solidFill>
                <a:srgbClr val="A9A9A9"/>
              </a:solidFill>
              <a:prstDash val="solid"/>
              <a:miter lim="400000"/>
            </a:ln>
          </a:insideV>
        </a:tcBdr>
        <a:fill>
          <a:noFill/>
        </a:fill>
      </a:tcStyle>
    </a:lastRow>
    <a:firstRow>
      <a:tcTxStyle b="on" i="off">
        <a:fontRef idx="minor">
          <a:srgbClr val="FFFFFF"/>
        </a:fontRef>
        <a:srgbClr val="FFFFFF"/>
      </a:tcTxStyle>
      <a:tcStyle>
        <a:tcBdr>
          <a:left>
            <a:ln w="3175" cap="flat">
              <a:solidFill>
                <a:srgbClr val="C0C0C0"/>
              </a:solidFill>
              <a:prstDash val="solid"/>
              <a:miter lim="400000"/>
            </a:ln>
          </a:left>
          <a:right>
            <a:ln w="3175" cap="flat">
              <a:solidFill>
                <a:srgbClr val="C0C0C0"/>
              </a:solidFill>
              <a:prstDash val="solid"/>
              <a:miter lim="400000"/>
            </a:ln>
          </a:right>
          <a:top>
            <a:ln w="3175" cap="flat">
              <a:solidFill>
                <a:srgbClr val="A6AAA9"/>
              </a:solidFill>
              <a:prstDash val="solid"/>
              <a:miter lim="400000"/>
            </a:ln>
          </a:top>
          <a:bottom>
            <a:ln w="3175" cap="flat">
              <a:solidFill>
                <a:srgbClr val="C0C0C0"/>
              </a:solidFill>
              <a:prstDash val="solid"/>
              <a:miter lim="400000"/>
            </a:ln>
          </a:bottom>
          <a:insideH>
            <a:ln w="3175" cap="flat">
              <a:solidFill>
                <a:srgbClr val="C0C0C0"/>
              </a:solidFill>
              <a:prstDash val="solid"/>
              <a:miter lim="400000"/>
            </a:ln>
          </a:insideH>
          <a:insideV>
            <a:ln w="3175"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3175" cap="flat">
              <a:solidFill>
                <a:srgbClr val="A9A9A9"/>
              </a:solidFill>
              <a:prstDash val="solid"/>
              <a:miter lim="400000"/>
            </a:ln>
          </a:left>
          <a:right>
            <a:ln w="12700"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12700" cap="flat">
              <a:solidFill>
                <a:srgbClr val="FFFFFF"/>
              </a:solidFill>
              <a:prstDash val="solid"/>
              <a:miter lim="400000"/>
            </a:ln>
          </a:top>
          <a:bottom>
            <a:ln w="3175" cap="flat">
              <a:solidFill>
                <a:srgbClr val="A9A9A9"/>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lastRow>
    <a:firstRow>
      <a:tcTxStyle b="on"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A9A9A9"/>
              </a:solidFill>
              <a:prstDash val="solid"/>
              <a:miter lim="400000"/>
            </a:ln>
          </a:top>
          <a:bottom>
            <a:ln w="12700"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43465" y="7533359"/>
            <a:ext cx="11717870" cy="339723"/>
          </a:xfrm>
          <a:prstGeom prst="rect">
            <a:avLst/>
          </a:prstGeom>
        </p:spPr>
        <p:txBody>
          <a:bodyPr lIns="24383" tIns="24383" rIns="24383" bIns="24383" anchor="b"/>
          <a:lstStyle>
            <a:lvl1pPr defTabSz="487228">
              <a:defRPr sz="1992"/>
            </a:lvl1pPr>
          </a:lstStyle>
          <a:p>
            <a:pPr/>
            <a:r>
              <a:t>Author and Date</a:t>
            </a:r>
          </a:p>
        </p:txBody>
      </p:sp>
      <p:sp>
        <p:nvSpPr>
          <p:cNvPr id="12" name="Presentation Title"/>
          <p:cNvSpPr txBox="1"/>
          <p:nvPr>
            <p:ph type="title" hasCustomPrompt="1"/>
          </p:nvPr>
        </p:nvSpPr>
        <p:spPr>
          <a:prstGeom prst="rect">
            <a:avLst/>
          </a:prstGeom>
        </p:spPr>
        <p:txBody>
          <a:bodyPr/>
          <a:lstStyle/>
          <a:p>
            <a:pPr/>
            <a:r>
              <a:t>Presentation Title</a:t>
            </a:r>
          </a:p>
        </p:txBody>
      </p:sp>
      <p:sp>
        <p:nvSpPr>
          <p:cNvPr id="13"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quarter" idx="1" hasCustomPrompt="1"/>
          </p:nvPr>
        </p:nvSpPr>
        <p:spPr>
          <a:xfrm>
            <a:off x="643466" y="3843649"/>
            <a:ext cx="11717868" cy="2066302"/>
          </a:xfrm>
          <a:prstGeom prst="rect">
            <a:avLst/>
          </a:prstGeom>
        </p:spPr>
        <p:txBody>
          <a:bodyPr anchor="ctr"/>
          <a:lstStyle>
            <a:lvl1pPr algn="ctr" defTabSz="1733930">
              <a:lnSpc>
                <a:spcPct val="80000"/>
              </a:lnSpc>
              <a:defRPr b="0" spc="-164" sz="8200">
                <a:latin typeface="Helvetica Neue Medium"/>
                <a:ea typeface="Helvetica Neue Medium"/>
                <a:cs typeface="Helvetica Neue Medium"/>
                <a:sym typeface="Helvetica Neue Medium"/>
              </a:defRPr>
            </a:lvl1pPr>
            <a:lvl2pPr algn="ctr" defTabSz="1733930">
              <a:lnSpc>
                <a:spcPct val="80000"/>
              </a:lnSpc>
              <a:defRPr b="0" spc="-164" sz="8200">
                <a:latin typeface="Helvetica Neue Medium"/>
                <a:ea typeface="Helvetica Neue Medium"/>
                <a:cs typeface="Helvetica Neue Medium"/>
                <a:sym typeface="Helvetica Neue Medium"/>
              </a:defRPr>
            </a:lvl2pPr>
            <a:lvl3pPr algn="ctr" defTabSz="1733930">
              <a:lnSpc>
                <a:spcPct val="80000"/>
              </a:lnSpc>
              <a:defRPr b="0" spc="-164" sz="8200">
                <a:latin typeface="Helvetica Neue Medium"/>
                <a:ea typeface="Helvetica Neue Medium"/>
                <a:cs typeface="Helvetica Neue Medium"/>
                <a:sym typeface="Helvetica Neue Medium"/>
              </a:defRPr>
            </a:lvl3pPr>
            <a:lvl4pPr algn="ctr" defTabSz="1733930">
              <a:lnSpc>
                <a:spcPct val="80000"/>
              </a:lnSpc>
              <a:defRPr b="0" spc="-164" sz="8200">
                <a:latin typeface="Helvetica Neue Medium"/>
                <a:ea typeface="Helvetica Neue Medium"/>
                <a:cs typeface="Helvetica Neue Medium"/>
                <a:sym typeface="Helvetica Neue Medium"/>
              </a:defRPr>
            </a:lvl4pPr>
            <a:lvl5pPr algn="ctr" defTabSz="1733930">
              <a:lnSpc>
                <a:spcPct val="80000"/>
              </a:lnSpc>
              <a:defRPr b="0"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43466" y="5625696"/>
            <a:ext cx="11717868" cy="498550"/>
          </a:xfrm>
          <a:prstGeom prst="rect">
            <a:avLst/>
          </a:prstGeom>
        </p:spPr>
        <p:txBody>
          <a:bodyPr lIns="24383" tIns="24383" rIns="24383" bIns="24383"/>
          <a:lstStyle>
            <a:lvl1pPr algn="ctr" defTabSz="457877">
              <a:defRPr sz="2964"/>
            </a:lvl1pPr>
          </a:lstStyle>
          <a:p>
            <a:pPr/>
            <a:r>
              <a:t>Fact information</a:t>
            </a:r>
          </a:p>
        </p:txBody>
      </p:sp>
      <p:sp>
        <p:nvSpPr>
          <p:cNvPr id="107" name="Body Level One…"/>
          <p:cNvSpPr txBox="1"/>
          <p:nvPr>
            <p:ph type="body" sz="half" idx="1" hasCustomPrompt="1"/>
          </p:nvPr>
        </p:nvSpPr>
        <p:spPr>
          <a:xfrm>
            <a:off x="643466" y="1718004"/>
            <a:ext cx="11717868" cy="3924834"/>
          </a:xfrm>
          <a:prstGeom prst="rect">
            <a:avLst/>
          </a:prstGeom>
        </p:spPr>
        <p:txBody>
          <a:bodyPr anchor="b"/>
          <a:lstStyle>
            <a:lvl1pPr algn="ctr" defTabSz="1733930">
              <a:lnSpc>
                <a:spcPct val="80000"/>
              </a:lnSpc>
              <a:defRPr spc="-176" sz="17600"/>
            </a:lvl1pPr>
            <a:lvl2pPr algn="ctr" defTabSz="1733930">
              <a:lnSpc>
                <a:spcPct val="80000"/>
              </a:lnSpc>
              <a:defRPr spc="-176" sz="17600"/>
            </a:lvl2pPr>
            <a:lvl3pPr algn="ctr" defTabSz="1733930">
              <a:lnSpc>
                <a:spcPct val="80000"/>
              </a:lnSpc>
              <a:defRPr spc="-176" sz="17600"/>
            </a:lvl3pPr>
            <a:lvl4pPr algn="ctr" defTabSz="1733930">
              <a:lnSpc>
                <a:spcPct val="80000"/>
              </a:lnSpc>
              <a:defRPr spc="-176" sz="17600"/>
            </a:lvl4pPr>
            <a:lvl5pPr algn="ctr" defTabSz="1733930">
              <a:lnSpc>
                <a:spcPct val="80000"/>
              </a:lnSpc>
              <a:defRPr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323106" y="6912775"/>
            <a:ext cx="10746268" cy="339723"/>
          </a:xfrm>
          <a:prstGeom prst="rect">
            <a:avLst/>
          </a:prstGeom>
        </p:spPr>
        <p:txBody>
          <a:bodyPr lIns="24383" tIns="24383" rIns="24383" bIns="24383"/>
          <a:lstStyle>
            <a:lvl1pPr defTabSz="487228">
              <a:defRPr sz="1992"/>
            </a:lvl1pPr>
          </a:lstStyle>
          <a:p>
            <a:pPr/>
            <a:r>
              <a:t>Attribution</a:t>
            </a:r>
          </a:p>
        </p:txBody>
      </p:sp>
      <p:sp>
        <p:nvSpPr>
          <p:cNvPr id="116" name="Body Level One…"/>
          <p:cNvSpPr txBox="1"/>
          <p:nvPr>
            <p:ph type="body" sz="quarter" idx="1" hasCustomPrompt="1"/>
          </p:nvPr>
        </p:nvSpPr>
        <p:spPr>
          <a:xfrm>
            <a:off x="935425" y="3853792"/>
            <a:ext cx="11133950" cy="2046016"/>
          </a:xfrm>
          <a:prstGeom prst="rect">
            <a:avLst/>
          </a:prstGeom>
        </p:spPr>
        <p:txBody>
          <a:bodyPr anchor="ctr"/>
          <a:lstStyle>
            <a:lvl1pPr marL="454345" indent="-334151" defTabSz="1733930">
              <a:lnSpc>
                <a:spcPct val="90000"/>
              </a:lnSpc>
              <a:defRPr b="0" spc="-119" sz="6000">
                <a:latin typeface="Helvetica Neue Medium"/>
                <a:ea typeface="Helvetica Neue Medium"/>
                <a:cs typeface="Helvetica Neue Medium"/>
                <a:sym typeface="Helvetica Neue Medium"/>
              </a:defRPr>
            </a:lvl1pPr>
            <a:lvl2pPr marL="454345" indent="123048" defTabSz="1733930">
              <a:lnSpc>
                <a:spcPct val="90000"/>
              </a:lnSpc>
              <a:defRPr b="0" spc="-119" sz="6000">
                <a:latin typeface="Helvetica Neue Medium"/>
                <a:ea typeface="Helvetica Neue Medium"/>
                <a:cs typeface="Helvetica Neue Medium"/>
                <a:sym typeface="Helvetica Neue Medium"/>
              </a:defRPr>
            </a:lvl2pPr>
            <a:lvl3pPr marL="454345" indent="580248" defTabSz="1733930">
              <a:lnSpc>
                <a:spcPct val="90000"/>
              </a:lnSpc>
              <a:defRPr b="0" spc="-119" sz="6000">
                <a:latin typeface="Helvetica Neue Medium"/>
                <a:ea typeface="Helvetica Neue Medium"/>
                <a:cs typeface="Helvetica Neue Medium"/>
                <a:sym typeface="Helvetica Neue Medium"/>
              </a:defRPr>
            </a:lvl3pPr>
            <a:lvl4pPr marL="454345" indent="1037448" defTabSz="1733930">
              <a:lnSpc>
                <a:spcPct val="90000"/>
              </a:lnSpc>
              <a:defRPr b="0" spc="-119" sz="6000">
                <a:latin typeface="Helvetica Neue Medium"/>
                <a:ea typeface="Helvetica Neue Medium"/>
                <a:cs typeface="Helvetica Neue Medium"/>
                <a:sym typeface="Helvetica Neue Medium"/>
              </a:defRPr>
            </a:lvl4pPr>
            <a:lvl5pPr marL="454345" indent="1494648" defTabSz="1733930">
              <a:lnSpc>
                <a:spcPct val="90000"/>
              </a:lnSpc>
              <a:defRPr b="0"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8229600" y="4998084"/>
            <a:ext cx="4334934" cy="2885441"/>
          </a:xfrm>
          <a:prstGeom prst="rect">
            <a:avLst/>
          </a:prstGeom>
        </p:spPr>
        <p:txBody>
          <a:bodyPr lIns="91439" tIns="45719" rIns="91439" bIns="45719">
            <a:noAutofit/>
          </a:bodyPr>
          <a:lstStyle/>
          <a:p>
            <a:pPr/>
          </a:p>
        </p:txBody>
      </p:sp>
      <p:sp>
        <p:nvSpPr>
          <p:cNvPr id="125" name="824910546_2681x1332.jpg"/>
          <p:cNvSpPr/>
          <p:nvPr>
            <p:ph type="pic" idx="22"/>
          </p:nvPr>
        </p:nvSpPr>
        <p:spPr>
          <a:xfrm>
            <a:off x="-1564641" y="1896533"/>
            <a:ext cx="12106206" cy="6014721"/>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8229600" y="1896533"/>
            <a:ext cx="4334934" cy="2885441"/>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806028" y="-765387"/>
            <a:ext cx="15206135" cy="10149463"/>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230294" y="-934721"/>
            <a:ext cx="15714135" cy="961813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43466" y="5019040"/>
            <a:ext cx="11717868" cy="2479041"/>
          </a:xfrm>
          <a:prstGeom prst="rect">
            <a:avLst/>
          </a:prstGeom>
        </p:spPr>
        <p:txBody>
          <a:bodyPr/>
          <a:lstStyle/>
          <a:p>
            <a:pPr/>
            <a:r>
              <a:t>Presentation Title</a:t>
            </a:r>
          </a:p>
        </p:txBody>
      </p:sp>
      <p:sp>
        <p:nvSpPr>
          <p:cNvPr id="23" name="Author and Date"/>
          <p:cNvSpPr txBox="1"/>
          <p:nvPr>
            <p:ph type="body" sz="quarter" idx="22" hasCustomPrompt="1"/>
          </p:nvPr>
        </p:nvSpPr>
        <p:spPr>
          <a:xfrm>
            <a:off x="644101" y="1809140"/>
            <a:ext cx="11716599" cy="339722"/>
          </a:xfrm>
          <a:prstGeom prst="rect">
            <a:avLst/>
          </a:prstGeom>
        </p:spPr>
        <p:txBody>
          <a:bodyPr lIns="24383" tIns="24383" rIns="24383" bIns="24383"/>
          <a:lstStyle>
            <a:lvl1pPr defTabSz="487228">
              <a:defRPr sz="1992"/>
            </a:lvl1pPr>
          </a:lstStyle>
          <a:p>
            <a:pPr/>
            <a:r>
              <a:t>Author and Date</a:t>
            </a:r>
          </a:p>
        </p:txBody>
      </p:sp>
      <p:sp>
        <p:nvSpPr>
          <p:cNvPr id="24" name="Body Level One…"/>
          <p:cNvSpPr txBox="1"/>
          <p:nvPr>
            <p:ph type="body" sz="quarter" idx="1" hasCustomPrompt="1"/>
          </p:nvPr>
        </p:nvSpPr>
        <p:spPr>
          <a:xfrm>
            <a:off x="643466" y="7411152"/>
            <a:ext cx="11717868" cy="610500"/>
          </a:xfrm>
          <a:prstGeom prst="rect">
            <a:avLst/>
          </a:prstGeom>
        </p:spPr>
        <p:txBody>
          <a:body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643466" y="1896533"/>
            <a:ext cx="5215468" cy="3137213"/>
          </a:xfrm>
          <a:prstGeom prst="rect">
            <a:avLst/>
          </a:prstGeom>
        </p:spPr>
        <p:txBody>
          <a:bodyPr/>
          <a:lstStyle>
            <a:lvl1pPr>
              <a:defRPr spc="-119" sz="6000"/>
            </a:lvl1pPr>
          </a:lstStyle>
          <a:p>
            <a:pPr/>
            <a:r>
              <a:t>Slide Title</a:t>
            </a:r>
          </a:p>
        </p:txBody>
      </p:sp>
      <p:sp>
        <p:nvSpPr>
          <p:cNvPr id="33" name="Body Level One…"/>
          <p:cNvSpPr txBox="1"/>
          <p:nvPr>
            <p:ph type="body" sz="quarter" idx="1" hasCustomPrompt="1"/>
          </p:nvPr>
        </p:nvSpPr>
        <p:spPr>
          <a:xfrm>
            <a:off x="643466" y="4984841"/>
            <a:ext cx="5215468" cy="2870615"/>
          </a:xfrm>
          <a:prstGeom prst="rect">
            <a:avLst/>
          </a:prstGeom>
        </p:spPr>
        <p:txBody>
          <a:body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6427895" y="1896533"/>
            <a:ext cx="5967150" cy="5978608"/>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643466" y="1727199"/>
            <a:ext cx="11717868" cy="764355"/>
          </a:xfrm>
          <a:prstGeom prst="rect">
            <a:avLst/>
          </a:prstGeom>
        </p:spPr>
        <p:txBody>
          <a:bodyPr anchor="t"/>
          <a:lstStyle>
            <a:lvl1pPr>
              <a:defRPr spc="-119" sz="6000"/>
            </a:lvl1pPr>
          </a:lstStyle>
          <a:p>
            <a:pPr/>
            <a:r>
              <a:t>Slide Title</a:t>
            </a:r>
          </a:p>
        </p:txBody>
      </p:sp>
      <p:sp>
        <p:nvSpPr>
          <p:cNvPr id="43" name="Slide Subtitle"/>
          <p:cNvSpPr txBox="1"/>
          <p:nvPr>
            <p:ph type="body" sz="quarter" idx="21" hasCustomPrompt="1"/>
          </p:nvPr>
        </p:nvSpPr>
        <p:spPr>
          <a:xfrm>
            <a:off x="643466" y="2417046"/>
            <a:ext cx="11717868" cy="498550"/>
          </a:xfrm>
          <a:prstGeom prst="rect">
            <a:avLst/>
          </a:prstGeom>
        </p:spPr>
        <p:txBody>
          <a:bodyPr lIns="24383" tIns="24383" rIns="24383" bIns="24383"/>
          <a:lstStyle>
            <a:lvl1pPr defTabSz="457877">
              <a:defRPr sz="2964"/>
            </a:lvl1pPr>
          </a:lstStyle>
          <a:p>
            <a:pPr/>
            <a:r>
              <a:t>Slide Subtitle</a:t>
            </a:r>
          </a:p>
        </p:txBody>
      </p:sp>
      <p:sp>
        <p:nvSpPr>
          <p:cNvPr id="44" name="Body Level One…"/>
          <p:cNvSpPr txBox="1"/>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643466" y="3485069"/>
            <a:ext cx="11717868" cy="4403207"/>
          </a:xfrm>
          <a:prstGeom prst="rect">
            <a:avLst/>
          </a:prstGeom>
        </p:spPr>
        <p:txBody>
          <a:bodyPr numCol="2" spcCol="585893"/>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643466" y="1727199"/>
            <a:ext cx="5215468" cy="765388"/>
          </a:xfrm>
          <a:prstGeom prst="rect">
            <a:avLst/>
          </a:prstGeom>
        </p:spPr>
        <p:txBody>
          <a:bodyPr anchor="t"/>
          <a:lstStyle>
            <a:lvl1pPr>
              <a:defRPr spc="-119" sz="6000"/>
            </a:lvl1pPr>
          </a:lstStyle>
          <a:p>
            <a:pPr/>
            <a:r>
              <a:t>Slide Title</a:t>
            </a:r>
          </a:p>
        </p:txBody>
      </p:sp>
      <p:sp>
        <p:nvSpPr>
          <p:cNvPr id="61" name="Slide Subtitle"/>
          <p:cNvSpPr txBox="1"/>
          <p:nvPr>
            <p:ph type="body" sz="quarter" idx="21" hasCustomPrompt="1"/>
          </p:nvPr>
        </p:nvSpPr>
        <p:spPr>
          <a:xfrm>
            <a:off x="643466" y="2417046"/>
            <a:ext cx="5215468" cy="498550"/>
          </a:xfrm>
          <a:prstGeom prst="rect">
            <a:avLst/>
          </a:prstGeom>
        </p:spPr>
        <p:txBody>
          <a:bodyPr lIns="24383" tIns="24383" rIns="24383" bIns="24383"/>
          <a:lstStyle>
            <a:lvl1pPr defTabSz="457877">
              <a:defRPr sz="2964"/>
            </a:lvl1pPr>
          </a:lstStyle>
          <a:p>
            <a:pPr/>
            <a:r>
              <a:t>Slide Subtitle</a:t>
            </a:r>
          </a:p>
        </p:txBody>
      </p:sp>
      <p:sp>
        <p:nvSpPr>
          <p:cNvPr id="62" name="Body Level One…"/>
          <p:cNvSpPr txBox="1"/>
          <p:nvPr>
            <p:ph type="body" sz="quarter" idx="1" hasCustomPrompt="1"/>
          </p:nvPr>
        </p:nvSpPr>
        <p:spPr>
          <a:xfrm>
            <a:off x="643466" y="3485069"/>
            <a:ext cx="5215468" cy="4403207"/>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3402773" y="1893252"/>
            <a:ext cx="12015895" cy="5969852"/>
          </a:xfrm>
          <a:prstGeom prst="rect">
            <a:avLst/>
          </a:prstGeom>
        </p:spPr>
        <p:txBody>
          <a:bodyPr lIns="91439" tIns="45719" rIns="91439" bIns="45719">
            <a:noAutofit/>
          </a:bodyPr>
          <a:lstStyle/>
          <a:p>
            <a:pPr/>
          </a:p>
        </p:txBody>
      </p:sp>
      <p:sp>
        <p:nvSpPr>
          <p:cNvPr id="64"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43464" y="3637279"/>
            <a:ext cx="11717870" cy="2479042"/>
          </a:xfrm>
          <a:prstGeom prst="rect">
            <a:avLst/>
          </a:prstGeom>
        </p:spPr>
        <p:txBody>
          <a:bodyPr anchor="ctr"/>
          <a:lstStyle>
            <a:lvl1pPr>
              <a:defRPr b="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643466" y="1727199"/>
            <a:ext cx="11717868" cy="765307"/>
          </a:xfrm>
          <a:prstGeom prst="rect">
            <a:avLst/>
          </a:prstGeom>
        </p:spPr>
        <p:txBody>
          <a:bodyPr anchor="t"/>
          <a:lstStyle>
            <a:lvl1pPr>
              <a:defRPr spc="-119" sz="6000"/>
            </a:lvl1pPr>
          </a:lstStyle>
          <a:p>
            <a:pPr/>
            <a:r>
              <a:t>Slide Title</a:t>
            </a:r>
          </a:p>
        </p:txBody>
      </p:sp>
      <p:sp>
        <p:nvSpPr>
          <p:cNvPr id="80" name="Slide Subtitle"/>
          <p:cNvSpPr txBox="1"/>
          <p:nvPr>
            <p:ph type="body" sz="quarter" idx="21" hasCustomPrompt="1"/>
          </p:nvPr>
        </p:nvSpPr>
        <p:spPr>
          <a:xfrm>
            <a:off x="643466" y="2417046"/>
            <a:ext cx="11717868" cy="498550"/>
          </a:xfrm>
          <a:prstGeom prst="rect">
            <a:avLst/>
          </a:prstGeom>
        </p:spPr>
        <p:txBody>
          <a:bodyPr lIns="24383" tIns="24383" rIns="24383" bIns="24383"/>
          <a:lstStyle>
            <a:lvl1pPr defTabSz="457877">
              <a:defRPr sz="2964"/>
            </a:lvl1pPr>
          </a:lstStyle>
          <a:p>
            <a:pPr/>
            <a:r>
              <a:t>Slide Subtitle</a:t>
            </a:r>
          </a:p>
        </p:txBody>
      </p:sp>
      <p:sp>
        <p:nvSpPr>
          <p:cNvPr id="81"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43466" y="1727199"/>
            <a:ext cx="11717868" cy="765388"/>
          </a:xfrm>
          <a:prstGeom prst="rect">
            <a:avLst/>
          </a:prstGeom>
        </p:spPr>
        <p:txBody>
          <a:bodyPr anchor="t"/>
          <a:lstStyle>
            <a:lvl1pPr>
              <a:defRPr spc="-119" sz="6000"/>
            </a:lvl1pPr>
          </a:lstStyle>
          <a:p>
            <a:pPr/>
            <a:r>
              <a:t>Agenda Title</a:t>
            </a:r>
          </a:p>
        </p:txBody>
      </p:sp>
      <p:sp>
        <p:nvSpPr>
          <p:cNvPr id="89" name="Agenda Subtitle"/>
          <p:cNvSpPr txBox="1"/>
          <p:nvPr>
            <p:ph type="body" sz="quarter" idx="21" hasCustomPrompt="1"/>
          </p:nvPr>
        </p:nvSpPr>
        <p:spPr>
          <a:xfrm>
            <a:off x="643466" y="2417046"/>
            <a:ext cx="11717868" cy="498550"/>
          </a:xfrm>
          <a:prstGeom prst="rect">
            <a:avLst/>
          </a:prstGeom>
        </p:spPr>
        <p:txBody>
          <a:bodyPr lIns="24383" tIns="24383" rIns="24383" bIns="24383"/>
          <a:lstStyle>
            <a:lvl1pPr defTabSz="457877">
              <a:defRPr sz="2964"/>
            </a:lvl1pPr>
          </a:lstStyle>
          <a:p>
            <a:pPr/>
            <a:r>
              <a:t>Agenda Subtitle</a:t>
            </a:r>
          </a:p>
        </p:txBody>
      </p:sp>
      <p:sp>
        <p:nvSpPr>
          <p:cNvPr id="90" name="Body Level One…"/>
          <p:cNvSpPr txBox="1"/>
          <p:nvPr>
            <p:ph type="body" idx="1" hasCustomPrompt="1"/>
          </p:nvPr>
        </p:nvSpPr>
        <p:spPr>
          <a:xfrm>
            <a:off x="643466" y="3485069"/>
            <a:ext cx="11717868" cy="4403207"/>
          </a:xfrm>
          <a:prstGeom prst="rect">
            <a:avLst/>
          </a:prstGeom>
        </p:spPr>
        <p:txBody>
          <a:bodyPr/>
          <a:lstStyle>
            <a:lvl1pPr>
              <a:spcBef>
                <a:spcPts val="1200"/>
              </a:spcBef>
              <a:defRPr b="0" spc="-38"/>
            </a:lvl1pPr>
            <a:lvl2pPr>
              <a:spcBef>
                <a:spcPts val="1200"/>
              </a:spcBef>
              <a:defRPr b="0" spc="-38"/>
            </a:lvl2pPr>
            <a:lvl3pPr>
              <a:spcBef>
                <a:spcPts val="1200"/>
              </a:spcBef>
              <a:defRPr b="0" spc="-38"/>
            </a:lvl3pPr>
            <a:lvl4pPr>
              <a:spcBef>
                <a:spcPts val="1200"/>
              </a:spcBef>
              <a:defRPr b="0" spc="-38"/>
            </a:lvl4pPr>
            <a:lvl5pPr>
              <a:spcBef>
                <a:spcPts val="1200"/>
              </a:spcBef>
              <a:defRPr b="0" spc="-38"/>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xfrm>
            <a:off x="6380889" y="8167799"/>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643464" y="2592528"/>
            <a:ext cx="11717870" cy="24790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b">
            <a:normAutofit fontScale="100000" lnSpcReduction="0"/>
          </a:bodyPr>
          <a:lstStyle/>
          <a:p>
            <a:pPr/>
            <a:r>
              <a:t>Presentation Title</a:t>
            </a:r>
          </a:p>
        </p:txBody>
      </p:sp>
      <p:sp>
        <p:nvSpPr>
          <p:cNvPr id="3" name="Body Level One…"/>
          <p:cNvSpPr txBox="1"/>
          <p:nvPr>
            <p:ph type="body" idx="1" hasCustomPrompt="1"/>
          </p:nvPr>
        </p:nvSpPr>
        <p:spPr>
          <a:xfrm>
            <a:off x="643466" y="5057528"/>
            <a:ext cx="11717868" cy="101600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r>
              <a:t>Presentation Subtitle</a:t>
            </a:r>
          </a:p>
          <a:p>
            <a:pPr lvl="1"/>
            <a:r>
              <a:t/>
            </a:r>
          </a:p>
          <a:p>
            <a:pPr lvl="2"/>
            <a:r>
              <a:t/>
            </a:r>
          </a:p>
          <a:p>
            <a:pPr lvl="3"/>
            <a:r>
              <a:t/>
            </a:r>
          </a:p>
          <a:p>
            <a:pPr lvl="4"/>
            <a:r>
              <a:t/>
            </a:r>
          </a:p>
        </p:txBody>
      </p:sp>
      <p:sp>
        <p:nvSpPr>
          <p:cNvPr id="4" name="Slide Number"/>
          <p:cNvSpPr txBox="1"/>
          <p:nvPr>
            <p:ph type="sldNum" sz="quarter" idx="2"/>
          </p:nvPr>
        </p:nvSpPr>
        <p:spPr>
          <a:xfrm>
            <a:off x="6384222" y="8167799"/>
            <a:ext cx="236356" cy="227721"/>
          </a:xfrm>
          <a:prstGeom prst="rect">
            <a:avLst/>
          </a:prstGeom>
          <a:ln w="3175">
            <a:miter lim="400000"/>
          </a:ln>
        </p:spPr>
        <p:txBody>
          <a:bodyPr wrap="none" lIns="27093" tIns="27093" rIns="27093" bIns="27093" anchor="b">
            <a:spAutoFit/>
          </a:bodyPr>
          <a:lstStyle>
            <a:lvl1pPr defTabSz="415431">
              <a:defRPr sz="1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64" strike="noStrike" sz="8200" u="none">
          <a:solidFill>
            <a:srgbClr val="FFFFFF"/>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b="1" baseline="0" cap="none" i="0" spc="0" strike="noStrike" sz="3800" u="none">
          <a:solidFill>
            <a:srgbClr val="FFFFFF"/>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Matthew 2:1-12…"/>
          <p:cNvSpPr txBox="1"/>
          <p:nvPr/>
        </p:nvSpPr>
        <p:spPr>
          <a:xfrm>
            <a:off x="333331" y="1644649"/>
            <a:ext cx="12338138" cy="64643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584200">
              <a:defRPr b="1" sz="4000"/>
            </a:pPr>
            <a:r>
              <a:t>Matthew 2:1-12</a:t>
            </a:r>
          </a:p>
          <a:p>
            <a:pPr defTabSz="584200">
              <a:defRPr b="1" sz="4000"/>
            </a:pPr>
          </a:p>
          <a:p>
            <a:pPr defTabSz="584200">
              <a:defRPr b="1" sz="1200"/>
            </a:pPr>
          </a:p>
          <a:p>
            <a:pPr defTabSz="584200">
              <a:defRPr b="1" sz="4000"/>
            </a:pPr>
            <a:r>
              <a:t>“After Jesus was born in Bethlehem in Judea, during the time of King Herod, Magi from the east came to Jerusalem and asked, “Where is the one who has been born king of the Jews? We saw his star when it rose and have come to worship him.</a:t>
            </a:r>
            <a:r>
              <a:t>”</a:t>
            </a:r>
            <a:br/>
            <a:r>
              <a:t>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Warrior God,</a:t>
            </a:r>
            <a:br/>
            <a:r>
              <a:t>Forever Father,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Shalom bringer.</a:t>
            </a:r>
            <a:endParaRPr b="0">
              <a:latin typeface="Century Gothic"/>
              <a:ea typeface="Century Gothic"/>
              <a:cs typeface="Century Gothic"/>
              <a:sym typeface="Century Gothic"/>
            </a:endParaR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2.jpeg" descr="Picture2.jpeg"/>
          <p:cNvPicPr>
            <a:picLocks noChangeAspect="1"/>
          </p:cNvPicPr>
          <p:nvPr/>
        </p:nvPicPr>
        <p:blipFill>
          <a:blip r:embed="rId2">
            <a:extLst/>
          </a:blip>
          <a:stretch>
            <a:fillRect/>
          </a:stretch>
        </p:blipFill>
        <p:spPr>
          <a:xfrm>
            <a:off x="0" y="-421626"/>
            <a:ext cx="16256000" cy="10807701"/>
          </a:xfrm>
          <a:prstGeom prst="rect">
            <a:avLst/>
          </a:prstGeom>
          <a:ln w="3175">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When King Herod heard this he was disturbed, and all Jerusalem with him. When he had called together all the people’s chief priests and teachers of the law, he asked them where the Messiah was to be born. “In Bethlehem in Judea,” they replied, “for this"/>
          <p:cNvSpPr txBox="1"/>
          <p:nvPr/>
        </p:nvSpPr>
        <p:spPr>
          <a:xfrm>
            <a:off x="333331" y="1170311"/>
            <a:ext cx="12338138" cy="80645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584200">
              <a:defRPr b="1" sz="4000"/>
            </a:pPr>
            <a:r>
              <a:t>“When King Herod heard this he was disturbed, and all Jerusalem with him. When he had called together all the people’s chief priests and teachers of the law, he asked them where the Messiah was to be born. “In Bethlehem in Judea,” they replied, “for this is what the prophet has written: </a:t>
            </a:r>
          </a:p>
          <a:p>
            <a:pPr defTabSz="584200">
              <a:defRPr b="1" sz="4000"/>
            </a:pPr>
          </a:p>
          <a:p>
            <a:pPr defTabSz="584200">
              <a:defRPr b="1" sz="4000"/>
            </a:pPr>
            <a:r>
              <a:t> </a:t>
            </a:r>
            <a:r>
              <a:rPr sz="3900"/>
              <a:t>‘But you, Bethlehem, in the land of Judah, </a:t>
            </a:r>
            <a:br>
              <a:rPr sz="3900"/>
            </a:br>
            <a:r>
              <a:rPr sz="3900"/>
              <a:t>   are by no means least among the rulers of Judah; </a:t>
            </a:r>
            <a:br>
              <a:rPr sz="3900"/>
            </a:br>
            <a:r>
              <a:rPr sz="3900"/>
              <a:t>for out of you will come a ruler </a:t>
            </a:r>
            <a:br>
              <a:rPr sz="3900"/>
            </a:br>
            <a:r>
              <a:rPr sz="3900"/>
              <a:t>   who will shepherd my people Israel.’</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Warrior God,</a:t>
            </a:r>
            <a:br/>
            <a:r>
              <a:t>Forever Father,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Shalom bringer.</a:t>
            </a:r>
            <a:endParaRPr b="0">
              <a:latin typeface="Century Gothic"/>
              <a:ea typeface="Century Gothic"/>
              <a:cs typeface="Century Gothic"/>
              <a:sym typeface="Century Gothic"/>
            </a:endParaR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hen Herod called the Magi secretly and found out from them the exact time the star had appeared. He sent them to Bethlehem and said, “Go and search carefully for the child. As soon as you find him, report to me, so that I too may go and worship him.”…"/>
          <p:cNvSpPr txBox="1"/>
          <p:nvPr/>
        </p:nvSpPr>
        <p:spPr>
          <a:xfrm>
            <a:off x="333331" y="1449236"/>
            <a:ext cx="12338138" cy="56515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584200">
              <a:defRPr b="1" sz="4000"/>
            </a:pPr>
            <a:r>
              <a:t>“Then Herod called the Magi secretly and found out from them the exact time the star had appeared. He sent them to Bethlehem and said, “Go and search carefully for the child. As soon as you find him, report to me, so that I too may go and worship him.” </a:t>
            </a:r>
            <a:br/>
            <a:r>
              <a:t>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Warrior God,</a:t>
            </a:r>
            <a:br/>
            <a:r>
              <a:t>Forever Father,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Shalom bringer.</a:t>
            </a:r>
            <a:endParaRPr b="0">
              <a:latin typeface="Century Gothic"/>
              <a:ea typeface="Century Gothic"/>
              <a:cs typeface="Century Gothic"/>
              <a:sym typeface="Century Gothic"/>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After they had heard the king, they went on their way, and the star they had seen when it rose went ahead of them until it stopped over the place where the child was. When they saw the star, they were overjoyed. On coming to the house, they saw the chil"/>
          <p:cNvSpPr txBox="1"/>
          <p:nvPr/>
        </p:nvSpPr>
        <p:spPr>
          <a:xfrm>
            <a:off x="333331" y="495299"/>
            <a:ext cx="12338138" cy="87630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584200">
              <a:defRPr b="1" sz="4000"/>
            </a:pPr>
            <a:r>
              <a:t>“After they had heard the king, they went on their way, and the star they had seen when it rose went ahead of them until it stopped over the place where the child was. When they saw the star, they were overjoyed. On coming to the house, they saw the child with his mother Mary, and they bowed down and worshiped him. Then they opened their treasures and presented him with gifts of gold, frankincense and myrrh. And having been warned in a dream not to go back to Herod, they returned to their country by another route.” </a:t>
            </a:r>
            <a:br/>
            <a:r>
              <a:t>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Warrior God,</a:t>
            </a:r>
            <a:br/>
            <a:r>
              <a:t>Forever Father, </a:t>
            </a:r>
            <a:endParaRPr b="0">
              <a:latin typeface="Century Gothic"/>
              <a:ea typeface="Century Gothic"/>
              <a:cs typeface="Century Gothic"/>
              <a:sym typeface="Century Gothic"/>
            </a:endParaRPr>
          </a:p>
          <a:p>
            <a:pPr marL="1085850" marR="457200" algn="l" defTabSz="457200">
              <a:defRPr b="1" sz="1200">
                <a:solidFill>
                  <a:srgbClr val="000000"/>
                </a:solidFill>
                <a:latin typeface="Calibri"/>
                <a:ea typeface="Calibri"/>
                <a:cs typeface="Calibri"/>
                <a:sym typeface="Calibri"/>
              </a:defRPr>
            </a:pPr>
            <a:r>
              <a:t>Shalom bringer.</a:t>
            </a:r>
            <a:endParaRPr b="0">
              <a:latin typeface="Century Gothic"/>
              <a:ea typeface="Century Gothic"/>
              <a:cs typeface="Century Gothic"/>
              <a:sym typeface="Century Gothic"/>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Advent.png" descr="Advent.png"/>
          <p:cNvPicPr>
            <a:picLocks noChangeAspect="1"/>
          </p:cNvPicPr>
          <p:nvPr/>
        </p:nvPicPr>
        <p:blipFill>
          <a:blip r:embed="rId2">
            <a:extLst/>
          </a:blip>
          <a:stretch>
            <a:fillRect/>
          </a:stretch>
        </p:blipFill>
        <p:spPr>
          <a:xfrm>
            <a:off x="-2097648" y="-157243"/>
            <a:ext cx="17533771" cy="9862747"/>
          </a:xfrm>
          <a:prstGeom prst="rect">
            <a:avLst/>
          </a:prstGeom>
          <a:ln w="3175">
            <a:miter lim="400000"/>
          </a:ln>
        </p:spPr>
      </p:pic>
      <p:sp>
        <p:nvSpPr>
          <p:cNvPr id="160" name="Week 4 - “Worshipping”…"/>
          <p:cNvSpPr txBox="1"/>
          <p:nvPr/>
        </p:nvSpPr>
        <p:spPr>
          <a:xfrm>
            <a:off x="7253982" y="4133089"/>
            <a:ext cx="5576156" cy="18097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p>
            <a:pPr defTabSz="584200">
              <a:defRPr b="1" sz="3800">
                <a:latin typeface="Helvetica"/>
                <a:ea typeface="Helvetica"/>
                <a:cs typeface="Helvetica"/>
                <a:sym typeface="Helvetica"/>
              </a:defRPr>
            </a:pPr>
            <a:r>
              <a:t>Week 4 - “Worshipping”</a:t>
            </a:r>
          </a:p>
          <a:p>
            <a:pPr defTabSz="584200">
              <a:defRPr b="1" sz="3800">
                <a:latin typeface="Helvetica"/>
                <a:ea typeface="Helvetica"/>
                <a:cs typeface="Helvetica"/>
                <a:sym typeface="Helvetica"/>
              </a:defRPr>
            </a:pPr>
          </a:p>
          <a:p>
            <a:pPr defTabSz="584200">
              <a:defRPr b="1" sz="3800">
                <a:latin typeface="Helvetica"/>
                <a:ea typeface="Helvetica"/>
                <a:cs typeface="Helvetica"/>
                <a:sym typeface="Helvetica"/>
              </a:defRPr>
            </a:pPr>
            <a:r>
              <a:t>Matthew 2:1-12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9780802866059.jpg.webp" descr="9780802866059.jpg.webp"/>
          <p:cNvPicPr>
            <a:picLocks noChangeAspect="1"/>
          </p:cNvPicPr>
          <p:nvPr/>
        </p:nvPicPr>
        <p:blipFill>
          <a:blip r:embed="rId2">
            <a:extLst/>
          </a:blip>
          <a:srcRect l="0" t="0" r="0" b="51821"/>
          <a:stretch>
            <a:fillRect/>
          </a:stretch>
        </p:blipFill>
        <p:spPr>
          <a:xfrm>
            <a:off x="-586360" y="-60621"/>
            <a:ext cx="14177419" cy="10245716"/>
          </a:xfrm>
          <a:prstGeom prst="rect">
            <a:avLst/>
          </a:prstGeom>
          <a:ln w="3175">
            <a:miter lim="400000"/>
          </a:ln>
        </p:spPr>
      </p:pic>
      <p:sp>
        <p:nvSpPr>
          <p:cNvPr id="163" name="King Herod"/>
          <p:cNvSpPr txBox="1"/>
          <p:nvPr/>
        </p:nvSpPr>
        <p:spPr>
          <a:xfrm>
            <a:off x="2649817" y="680555"/>
            <a:ext cx="4158828" cy="971884"/>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b="1" sz="6000">
                <a:solidFill>
                  <a:srgbClr val="000000"/>
                </a:solidFill>
              </a:defRPr>
            </a:lvl1pPr>
          </a:lstStyle>
          <a:p>
            <a:pPr/>
            <a:r>
              <a:t>King Herod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_41a90bb4.jpeg" descr="image_41a90bb4.jpeg"/>
          <p:cNvPicPr>
            <a:picLocks noChangeAspect="1"/>
          </p:cNvPicPr>
          <p:nvPr/>
        </p:nvPicPr>
        <p:blipFill>
          <a:blip r:embed="rId2">
            <a:extLst/>
          </a:blip>
          <a:srcRect l="24974" t="0" r="0" b="0"/>
          <a:stretch>
            <a:fillRect/>
          </a:stretch>
        </p:blipFill>
        <p:spPr>
          <a:xfrm>
            <a:off x="-81757" y="566947"/>
            <a:ext cx="13168204" cy="9438929"/>
          </a:xfrm>
          <a:prstGeom prst="rect">
            <a:avLst/>
          </a:prstGeom>
          <a:ln w="3175">
            <a:miter lim="400000"/>
          </a:ln>
        </p:spPr>
      </p:pic>
      <p:sp>
        <p:nvSpPr>
          <p:cNvPr id="166" name="Rectangle"/>
          <p:cNvSpPr/>
          <p:nvPr/>
        </p:nvSpPr>
        <p:spPr>
          <a:xfrm>
            <a:off x="-495117" y="8090751"/>
            <a:ext cx="13168313" cy="1330005"/>
          </a:xfrm>
          <a:prstGeom prst="rect">
            <a:avLst/>
          </a:prstGeom>
          <a:solidFill>
            <a:srgbClr val="000000">
              <a:alpha val="43675"/>
            </a:srgbClr>
          </a:solidFill>
          <a:ln w="3175">
            <a:miter lim="400000"/>
          </a:ln>
        </p:spPr>
        <p:txBody>
          <a:bodyPr lIns="27093" tIns="27093" rIns="27093" bIns="27093" anchor="ctr"/>
          <a:lstStyle/>
          <a:p>
            <a:pPr defTabSz="587022">
              <a:defRPr sz="2200">
                <a:solidFill>
                  <a:srgbClr val="000000"/>
                </a:solidFill>
                <a:latin typeface="Helvetica Neue Medium"/>
                <a:ea typeface="Helvetica Neue Medium"/>
                <a:cs typeface="Helvetica Neue Medium"/>
                <a:sym typeface="Helvetica Neue Medium"/>
              </a:defRPr>
            </a:pPr>
          </a:p>
        </p:txBody>
      </p:sp>
      <p:sp>
        <p:nvSpPr>
          <p:cNvPr id="167" name="Chief priests and teachers of the law"/>
          <p:cNvSpPr txBox="1"/>
          <p:nvPr/>
        </p:nvSpPr>
        <p:spPr>
          <a:xfrm>
            <a:off x="-443203" y="8306990"/>
            <a:ext cx="13891206" cy="897526"/>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defRPr b="1" sz="5500"/>
            </a:lvl1pPr>
          </a:lstStyle>
          <a:p>
            <a:pPr/>
            <a:r>
              <a:t>Chief priests and teachers of the law</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three-kings-1920x820.jpg" descr="three-kings-1920x820.jpg"/>
          <p:cNvPicPr>
            <a:picLocks noChangeAspect="1"/>
          </p:cNvPicPr>
          <p:nvPr/>
        </p:nvPicPr>
        <p:blipFill>
          <a:blip r:embed="rId2">
            <a:extLst/>
          </a:blip>
          <a:srcRect l="11423" t="0" r="16373" b="0"/>
          <a:stretch>
            <a:fillRect/>
          </a:stretch>
        </p:blipFill>
        <p:spPr>
          <a:xfrm>
            <a:off x="-1198302" y="-150534"/>
            <a:ext cx="14367366" cy="8498311"/>
          </a:xfrm>
          <a:prstGeom prst="rect">
            <a:avLst/>
          </a:prstGeom>
          <a:ln w="3175">
            <a:miter lim="400000"/>
          </a:ln>
        </p:spPr>
      </p:pic>
      <p:sp>
        <p:nvSpPr>
          <p:cNvPr id="170" name="Magi"/>
          <p:cNvSpPr txBox="1"/>
          <p:nvPr/>
        </p:nvSpPr>
        <p:spPr>
          <a:xfrm>
            <a:off x="-443203" y="7590227"/>
            <a:ext cx="13891206" cy="897526"/>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defRPr b="1" sz="5500"/>
            </a:lvl1pPr>
          </a:lstStyle>
          <a:p>
            <a:pPr/>
            <a:r>
              <a:t>Magi</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Adoration_assisi.jpg" descr="Adoration_assisi.jpg"/>
          <p:cNvPicPr>
            <a:picLocks noChangeAspect="1"/>
          </p:cNvPicPr>
          <p:nvPr/>
        </p:nvPicPr>
        <p:blipFill>
          <a:blip r:embed="rId2">
            <a:extLst/>
          </a:blip>
          <a:stretch>
            <a:fillRect/>
          </a:stretch>
        </p:blipFill>
        <p:spPr>
          <a:xfrm>
            <a:off x="0" y="0"/>
            <a:ext cx="13081000" cy="10325100"/>
          </a:xfrm>
          <a:prstGeom prst="rect">
            <a:avLst/>
          </a:prstGeom>
          <a:ln w="3175">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