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32"/>
  </p:normalViewPr>
  <p:slideViewPr>
    <p:cSldViewPr snapToGrid="0" snapToObjects="1">
      <p:cViewPr varScale="1">
        <p:scale>
          <a:sx n="55" d="100"/>
          <a:sy n="55" d="100"/>
        </p:scale>
        <p:origin x="680" y="2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3" name="Shape 123"/>
          <p:cNvSpPr>
            <a:spLocks noGrp="1" noRot="1" noChangeAspect="1"/>
          </p:cNvSpPr>
          <p:nvPr>
            <p:ph type="sldImg"/>
          </p:nvPr>
        </p:nvSpPr>
        <p:spPr>
          <a:xfrm>
            <a:off x="1143000" y="685800"/>
            <a:ext cx="4572000" cy="3429000"/>
          </a:xfrm>
          <a:prstGeom prst="rect">
            <a:avLst/>
          </a:prstGeom>
        </p:spPr>
        <p:txBody>
          <a:bodyPr/>
          <a:lstStyle/>
          <a:p>
            <a:endParaRPr/>
          </a:p>
        </p:txBody>
      </p:sp>
      <p:sp>
        <p:nvSpPr>
          <p:cNvPr id="124" name="Shape 124"/>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4833937" y="2303859"/>
            <a:ext cx="14716126" cy="4643438"/>
          </a:xfrm>
          <a:prstGeom prst="rect">
            <a:avLst/>
          </a:prstGeom>
        </p:spPr>
        <p:txBody>
          <a:bodyPr anchor="b"/>
          <a:lstStyle/>
          <a:p>
            <a:r>
              <a:t>Title Text</a:t>
            </a:r>
          </a:p>
        </p:txBody>
      </p:sp>
      <p:sp>
        <p:nvSpPr>
          <p:cNvPr id="12" name="Body Level One…"/>
          <p:cNvSpPr txBox="1">
            <a:spLocks noGrp="1"/>
          </p:cNvSpPr>
          <p:nvPr>
            <p:ph type="body" sz="quarter" idx="1"/>
          </p:nvPr>
        </p:nvSpPr>
        <p:spPr>
          <a:xfrm>
            <a:off x="4833937" y="7090171"/>
            <a:ext cx="14716126" cy="1589486"/>
          </a:xfrm>
          <a:prstGeom prst="rect">
            <a:avLst/>
          </a:prstGeom>
        </p:spPr>
        <p:txBody>
          <a:bodyPr anchor="t"/>
          <a:lstStyle>
            <a:lvl1pPr marL="0" indent="0" algn="ctr">
              <a:spcBef>
                <a:spcPts val="0"/>
              </a:spcBef>
              <a:buSzTx/>
              <a:buNone/>
              <a:defRPr sz="5200"/>
            </a:lvl1pPr>
            <a:lvl2pPr marL="0" indent="0" algn="ctr">
              <a:spcBef>
                <a:spcPts val="0"/>
              </a:spcBef>
              <a:buSzTx/>
              <a:buNone/>
              <a:defRPr sz="5200"/>
            </a:lvl2pPr>
            <a:lvl3pPr marL="0" indent="0" algn="ctr">
              <a:spcBef>
                <a:spcPts val="0"/>
              </a:spcBef>
              <a:buSzTx/>
              <a:buNone/>
              <a:defRPr sz="5200"/>
            </a:lvl3pPr>
            <a:lvl4pPr marL="0" indent="0" algn="ctr">
              <a:spcBef>
                <a:spcPts val="0"/>
              </a:spcBef>
              <a:buSzTx/>
              <a:buNone/>
              <a:defRPr sz="5200"/>
            </a:lvl4pPr>
            <a:lvl5pPr marL="0" indent="0" algn="ctr">
              <a:spcBef>
                <a:spcPts val="0"/>
              </a:spcBef>
              <a:buSzTx/>
              <a:buNone/>
              <a:defRPr sz="52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21"/>
          </p:nvPr>
        </p:nvSpPr>
        <p:spPr>
          <a:xfrm>
            <a:off x="4833937" y="8947546"/>
            <a:ext cx="14716126" cy="647701"/>
          </a:xfrm>
          <a:prstGeom prst="rect">
            <a:avLst/>
          </a:prstGeom>
        </p:spPr>
        <p:txBody>
          <a:bodyPr anchor="t">
            <a:spAutoFit/>
          </a:bodyPr>
          <a:lstStyle>
            <a:lvl1pPr marL="0" indent="0" algn="ctr">
              <a:spcBef>
                <a:spcPts val="0"/>
              </a:spcBef>
              <a:buSzTx/>
              <a:buNone/>
              <a:defRPr sz="3200" i="1"/>
            </a:lvl1pPr>
          </a:lstStyle>
          <a:p>
            <a:r>
              <a:t>–Johnny Appleseed</a:t>
            </a:r>
          </a:p>
        </p:txBody>
      </p:sp>
      <p:sp>
        <p:nvSpPr>
          <p:cNvPr id="94" name="“Type a quote here.”"/>
          <p:cNvSpPr txBox="1">
            <a:spLocks noGrp="1"/>
          </p:cNvSpPr>
          <p:nvPr>
            <p:ph type="body" sz="quarter" idx="22"/>
          </p:nvPr>
        </p:nvSpPr>
        <p:spPr>
          <a:xfrm>
            <a:off x="4833937" y="5997575"/>
            <a:ext cx="14716126" cy="863601"/>
          </a:xfrm>
          <a:prstGeom prst="rect">
            <a:avLst/>
          </a:prstGeom>
        </p:spPr>
        <p:txBody>
          <a:bodyPr>
            <a:spAutoFit/>
          </a:bodyPr>
          <a:lstStyle>
            <a:lvl1pPr marL="0" indent="0" algn="ctr">
              <a:spcBef>
                <a:spcPts val="0"/>
              </a:spcBef>
              <a:buSzTx/>
              <a:buNone/>
              <a:defRPr sz="4600">
                <a:latin typeface="+mn-lt"/>
                <a:ea typeface="+mn-ea"/>
                <a:cs typeface="+mn-cs"/>
                <a:sym typeface="Helvetica Neue Medium"/>
              </a:defRPr>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21"/>
          </p:nvPr>
        </p:nvSpPr>
        <p:spPr>
          <a:xfrm>
            <a:off x="1712269" y="0"/>
            <a:ext cx="20959463" cy="13983891"/>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Blank">
    <p:bg>
      <p:bgPr>
        <a:solidFill>
          <a:srgbClr val="000000"/>
        </a:solidFill>
        <a:effectLst/>
      </p:bgPr>
    </p:bg>
    <p:spTree>
      <p:nvGrpSpPr>
        <p:cNvPr id="1" name=""/>
        <p:cNvGrpSpPr/>
        <p:nvPr/>
      </p:nvGrpSpPr>
      <p:grpSpPr>
        <a:xfrm>
          <a:off x="0" y="0"/>
          <a:ext cx="0" cy="0"/>
          <a:chOff x="0" y="0"/>
          <a:chExt cx="0" cy="0"/>
        </a:xfrm>
      </p:grpSpPr>
      <p:sp>
        <p:nvSpPr>
          <p:cNvPr id="117" name="Slide Number"/>
          <p:cNvSpPr txBox="1">
            <a:spLocks noGrp="1"/>
          </p:cNvSpPr>
          <p:nvPr>
            <p:ph type="sldNum" sz="quarter" idx="2"/>
          </p:nvPr>
        </p:nvSpPr>
        <p:spPr>
          <a:xfrm>
            <a:off x="11970028" y="11479113"/>
            <a:ext cx="430550" cy="437357"/>
          </a:xfrm>
          <a:prstGeom prst="rect">
            <a:avLst/>
          </a:prstGeom>
        </p:spPr>
        <p:txBody>
          <a:bodyPr lIns="53578" tIns="53578" rIns="53578" bIns="53578"/>
          <a:lstStyle>
            <a:lvl1pPr>
              <a:defRPr>
                <a:solidFill>
                  <a:srgbClr val="FFFFFF"/>
                </a:solidFill>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sz="half" idx="21"/>
          </p:nvPr>
        </p:nvSpPr>
        <p:spPr>
          <a:xfrm>
            <a:off x="5329062" y="406546"/>
            <a:ext cx="13716003" cy="9148765"/>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4833937" y="9447609"/>
            <a:ext cx="14716126" cy="2000251"/>
          </a:xfrm>
          <a:prstGeom prst="rect">
            <a:avLst/>
          </a:prstGeom>
        </p:spPr>
        <p:txBody>
          <a:bodyPr anchor="b"/>
          <a:lstStyle/>
          <a:p>
            <a:r>
              <a:t>Title Text</a:t>
            </a:r>
          </a:p>
        </p:txBody>
      </p:sp>
      <p:sp>
        <p:nvSpPr>
          <p:cNvPr id="22" name="Body Level One…"/>
          <p:cNvSpPr txBox="1">
            <a:spLocks noGrp="1"/>
          </p:cNvSpPr>
          <p:nvPr>
            <p:ph type="body" sz="quarter" idx="1"/>
          </p:nvPr>
        </p:nvSpPr>
        <p:spPr>
          <a:xfrm>
            <a:off x="4833937" y="11465718"/>
            <a:ext cx="14716126" cy="1589486"/>
          </a:xfrm>
          <a:prstGeom prst="rect">
            <a:avLst/>
          </a:prstGeom>
        </p:spPr>
        <p:txBody>
          <a:bodyPr anchor="t"/>
          <a:lstStyle>
            <a:lvl1pPr marL="0" indent="0" algn="ctr">
              <a:spcBef>
                <a:spcPts val="0"/>
              </a:spcBef>
              <a:buSzTx/>
              <a:buNone/>
              <a:defRPr sz="5200"/>
            </a:lvl1pPr>
            <a:lvl2pPr marL="0" indent="0" algn="ctr">
              <a:spcBef>
                <a:spcPts val="0"/>
              </a:spcBef>
              <a:buSzTx/>
              <a:buNone/>
              <a:defRPr sz="5200"/>
            </a:lvl2pPr>
            <a:lvl3pPr marL="0" indent="0" algn="ctr">
              <a:spcBef>
                <a:spcPts val="0"/>
              </a:spcBef>
              <a:buSzTx/>
              <a:buNone/>
              <a:defRPr sz="5200"/>
            </a:lvl3pPr>
            <a:lvl4pPr marL="0" indent="0" algn="ctr">
              <a:spcBef>
                <a:spcPts val="0"/>
              </a:spcBef>
              <a:buSzTx/>
              <a:buNone/>
              <a:defRPr sz="5200"/>
            </a:lvl4pPr>
            <a:lvl5pPr marL="0" indent="0" algn="ctr">
              <a:spcBef>
                <a:spcPts val="0"/>
              </a:spcBef>
              <a:buSzTx/>
              <a:buNone/>
              <a:defRPr sz="5200"/>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4833937" y="4536281"/>
            <a:ext cx="14716126" cy="4643438"/>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21"/>
          </p:nvPr>
        </p:nvSpPr>
        <p:spPr>
          <a:xfrm>
            <a:off x="6231433" y="863203"/>
            <a:ext cx="17439681" cy="11626455"/>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4387453" y="892968"/>
            <a:ext cx="7500938" cy="5607845"/>
          </a:xfrm>
          <a:prstGeom prst="rect">
            <a:avLst/>
          </a:prstGeom>
        </p:spPr>
        <p:txBody>
          <a:bodyPr anchor="b"/>
          <a:lstStyle>
            <a:lvl1pPr>
              <a:defRPr sz="8400"/>
            </a:lvl1pPr>
          </a:lstStyle>
          <a:p>
            <a:r>
              <a:t>Title Text</a:t>
            </a:r>
          </a:p>
        </p:txBody>
      </p:sp>
      <p:sp>
        <p:nvSpPr>
          <p:cNvPr id="40" name="Body Level One…"/>
          <p:cNvSpPr txBox="1">
            <a:spLocks noGrp="1"/>
          </p:cNvSpPr>
          <p:nvPr>
            <p:ph type="body" sz="quarter" idx="1"/>
          </p:nvPr>
        </p:nvSpPr>
        <p:spPr>
          <a:xfrm>
            <a:off x="4387453" y="6643687"/>
            <a:ext cx="7500938" cy="5786438"/>
          </a:xfrm>
          <a:prstGeom prst="rect">
            <a:avLst/>
          </a:prstGeom>
        </p:spPr>
        <p:txBody>
          <a:bodyPr anchor="t"/>
          <a:lstStyle>
            <a:lvl1pPr marL="0" indent="0" algn="ctr">
              <a:spcBef>
                <a:spcPts val="0"/>
              </a:spcBef>
              <a:buSzTx/>
              <a:buNone/>
              <a:defRPr sz="5200"/>
            </a:lvl1pPr>
            <a:lvl2pPr marL="0" indent="0" algn="ctr">
              <a:spcBef>
                <a:spcPts val="0"/>
              </a:spcBef>
              <a:buSzTx/>
              <a:buNone/>
              <a:defRPr sz="5200"/>
            </a:lvl2pPr>
            <a:lvl3pPr marL="0" indent="0" algn="ctr">
              <a:spcBef>
                <a:spcPts val="0"/>
              </a:spcBef>
              <a:buSzTx/>
              <a:buNone/>
              <a:defRPr sz="5200"/>
            </a:lvl3pPr>
            <a:lvl4pPr marL="0" indent="0" algn="ctr">
              <a:spcBef>
                <a:spcPts val="0"/>
              </a:spcBef>
              <a:buSzTx/>
              <a:buNone/>
              <a:defRPr sz="5200"/>
            </a:lvl4pPr>
            <a:lvl5pPr marL="0" indent="0" algn="ctr">
              <a:spcBef>
                <a:spcPts val="0"/>
              </a:spcBef>
              <a:buSzTx/>
              <a:buNone/>
              <a:defRPr sz="52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21"/>
          </p:nvPr>
        </p:nvSpPr>
        <p:spPr>
          <a:xfrm>
            <a:off x="8794253" y="3637358"/>
            <a:ext cx="13260587" cy="8840392"/>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quarter" idx="1"/>
          </p:nvPr>
        </p:nvSpPr>
        <p:spPr>
          <a:xfrm>
            <a:off x="4387453" y="3643312"/>
            <a:ext cx="7500938" cy="8840392"/>
          </a:xfrm>
          <a:prstGeom prst="rect">
            <a:avLst/>
          </a:prstGeom>
        </p:spPr>
        <p:txBody>
          <a:bodyPr/>
          <a:lstStyle>
            <a:lvl1pPr marL="465364" indent="-465364">
              <a:spcBef>
                <a:spcPts val="4500"/>
              </a:spcBef>
              <a:defRPr sz="3800"/>
            </a:lvl1pPr>
            <a:lvl2pPr marL="808264" indent="-465364">
              <a:spcBef>
                <a:spcPts val="4500"/>
              </a:spcBef>
              <a:defRPr sz="3800"/>
            </a:lvl2pPr>
            <a:lvl3pPr marL="1151164" indent="-465364">
              <a:spcBef>
                <a:spcPts val="4500"/>
              </a:spcBef>
              <a:defRPr sz="3800"/>
            </a:lvl3pPr>
            <a:lvl4pPr marL="1494064" indent="-465364">
              <a:spcBef>
                <a:spcPts val="4500"/>
              </a:spcBef>
              <a:defRPr sz="3800"/>
            </a:lvl4pPr>
            <a:lvl5pPr marL="1836964" indent="-465364">
              <a:spcBef>
                <a:spcPts val="4500"/>
              </a:spcBef>
              <a:defRPr sz="3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xfrm>
            <a:off x="11954103" y="13073062"/>
            <a:ext cx="466269" cy="473076"/>
          </a:xfrm>
          <a:prstGeom prst="rect">
            <a:avLst/>
          </a:prstGeom>
        </p:spPr>
        <p:txBody>
          <a:bodyPr/>
          <a:lstStyle>
            <a:lvl1pPr>
              <a:defRPr>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4387453" y="1785937"/>
            <a:ext cx="15609094" cy="1014412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21"/>
          </p:nvPr>
        </p:nvSpPr>
        <p:spPr>
          <a:xfrm>
            <a:off x="12442031" y="7072312"/>
            <a:ext cx="8514489" cy="5679282"/>
          </a:xfrm>
          <a:prstGeom prst="rect">
            <a:avLst/>
          </a:prstGeom>
        </p:spPr>
        <p:txBody>
          <a:bodyPr lIns="91439" tIns="45719" rIns="91439" bIns="45719" anchor="t">
            <a:noAutofit/>
          </a:bodyPr>
          <a:lstStyle/>
          <a:p>
            <a:endParaRPr/>
          </a:p>
        </p:txBody>
      </p:sp>
      <p:sp>
        <p:nvSpPr>
          <p:cNvPr id="84" name="Image"/>
          <p:cNvSpPr>
            <a:spLocks noGrp="1"/>
          </p:cNvSpPr>
          <p:nvPr>
            <p:ph type="pic" sz="quarter" idx="22"/>
          </p:nvPr>
        </p:nvSpPr>
        <p:spPr>
          <a:xfrm>
            <a:off x="12192000" y="1250156"/>
            <a:ext cx="8251032" cy="5500689"/>
          </a:xfrm>
          <a:prstGeom prst="rect">
            <a:avLst/>
          </a:prstGeom>
        </p:spPr>
        <p:txBody>
          <a:bodyPr lIns="91439" tIns="45719" rIns="91439" bIns="45719" anchor="t">
            <a:noAutofit/>
          </a:bodyPr>
          <a:lstStyle/>
          <a:p>
            <a:endParaRPr/>
          </a:p>
        </p:txBody>
      </p:sp>
      <p:sp>
        <p:nvSpPr>
          <p:cNvPr id="85" name="Image"/>
          <p:cNvSpPr>
            <a:spLocks noGrp="1"/>
          </p:cNvSpPr>
          <p:nvPr>
            <p:ph type="pic" idx="23"/>
          </p:nvPr>
        </p:nvSpPr>
        <p:spPr>
          <a:xfrm>
            <a:off x="-291704" y="1250156"/>
            <a:ext cx="16850320" cy="11233548"/>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4387453" y="357187"/>
            <a:ext cx="15609094" cy="30360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p>
            <a:r>
              <a:t>Title Text</a:t>
            </a:r>
          </a:p>
        </p:txBody>
      </p:sp>
      <p:sp>
        <p:nvSpPr>
          <p:cNvPr id="3" name="Body Level One…"/>
          <p:cNvSpPr txBox="1">
            <a:spLocks noGrp="1"/>
          </p:cNvSpPr>
          <p:nvPr>
            <p:ph type="body" idx="1"/>
          </p:nvPr>
        </p:nvSpPr>
        <p:spPr>
          <a:xfrm>
            <a:off x="4387453" y="3643312"/>
            <a:ext cx="15609094" cy="884039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954103" y="13073062"/>
            <a:ext cx="466269" cy="477671"/>
          </a:xfrm>
          <a:prstGeom prst="rect">
            <a:avLst/>
          </a:prstGeom>
          <a:ln w="12700">
            <a:miter lim="400000"/>
          </a:ln>
        </p:spPr>
        <p:txBody>
          <a:bodyPr wrap="none" lIns="71437" tIns="71437" rIns="71437" bIns="71437">
            <a:spAutoFit/>
          </a:bodyPr>
          <a:lstStyle>
            <a:lvl1pPr>
              <a:defRPr sz="2200" b="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spd="med"/>
  <p:txStyles>
    <p:titleStyle>
      <a:lvl1pPr marL="0" marR="0" indent="0" algn="ctr" defTabSz="821531"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1pPr>
      <a:lvl2pPr marL="0" marR="0" indent="0" algn="ctr" defTabSz="821531"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0" algn="ctr" defTabSz="821531"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0" algn="ctr" defTabSz="821531"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0" algn="ctr" defTabSz="821531"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0" algn="ctr" defTabSz="821531"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0" algn="ctr" defTabSz="821531"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0" algn="ctr" defTabSz="821531"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0" algn="ctr" defTabSz="821531"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p:titleStyle>
    <p:bodyStyle>
      <a:lvl1pPr marL="611187" marR="0" indent="-611187" algn="l" defTabSz="821531" rtl="0" latinLnBrk="0">
        <a:lnSpc>
          <a:spcPct val="100000"/>
        </a:lnSpc>
        <a:spcBef>
          <a:spcPts val="5900"/>
        </a:spcBef>
        <a:spcAft>
          <a:spcPts val="0"/>
        </a:spcAft>
        <a:buClrTx/>
        <a:buSzPct val="145000"/>
        <a:buFontTx/>
        <a:buChar char="•"/>
        <a:tabLst/>
        <a:defRPr sz="4400" b="0" i="0" u="none" strike="noStrike" cap="none" spc="0" baseline="0">
          <a:solidFill>
            <a:srgbClr val="000000"/>
          </a:solidFill>
          <a:uFillTx/>
          <a:latin typeface="Helvetica Neue"/>
          <a:ea typeface="Helvetica Neue"/>
          <a:cs typeface="Helvetica Neue"/>
          <a:sym typeface="Helvetica Neue"/>
        </a:defRPr>
      </a:lvl1pPr>
      <a:lvl2pPr marL="1055687" marR="0" indent="-611187" algn="l" defTabSz="821531" rtl="0" latinLnBrk="0">
        <a:lnSpc>
          <a:spcPct val="100000"/>
        </a:lnSpc>
        <a:spcBef>
          <a:spcPts val="5900"/>
        </a:spcBef>
        <a:spcAft>
          <a:spcPts val="0"/>
        </a:spcAft>
        <a:buClrTx/>
        <a:buSzPct val="145000"/>
        <a:buFontTx/>
        <a:buChar char="•"/>
        <a:tabLst/>
        <a:defRPr sz="4400" b="0" i="0" u="none" strike="noStrike" cap="none" spc="0" baseline="0">
          <a:solidFill>
            <a:srgbClr val="000000"/>
          </a:solidFill>
          <a:uFillTx/>
          <a:latin typeface="Helvetica Neue"/>
          <a:ea typeface="Helvetica Neue"/>
          <a:cs typeface="Helvetica Neue"/>
          <a:sym typeface="Helvetica Neue"/>
        </a:defRPr>
      </a:lvl2pPr>
      <a:lvl3pPr marL="1500187" marR="0" indent="-611187" algn="l" defTabSz="821531" rtl="0" latinLnBrk="0">
        <a:lnSpc>
          <a:spcPct val="100000"/>
        </a:lnSpc>
        <a:spcBef>
          <a:spcPts val="5900"/>
        </a:spcBef>
        <a:spcAft>
          <a:spcPts val="0"/>
        </a:spcAft>
        <a:buClrTx/>
        <a:buSzPct val="145000"/>
        <a:buFontTx/>
        <a:buChar char="•"/>
        <a:tabLst/>
        <a:defRPr sz="4400" b="0" i="0" u="none" strike="noStrike" cap="none" spc="0" baseline="0">
          <a:solidFill>
            <a:srgbClr val="000000"/>
          </a:solidFill>
          <a:uFillTx/>
          <a:latin typeface="Helvetica Neue"/>
          <a:ea typeface="Helvetica Neue"/>
          <a:cs typeface="Helvetica Neue"/>
          <a:sym typeface="Helvetica Neue"/>
        </a:defRPr>
      </a:lvl3pPr>
      <a:lvl4pPr marL="1944687" marR="0" indent="-611187" algn="l" defTabSz="821531" rtl="0" latinLnBrk="0">
        <a:lnSpc>
          <a:spcPct val="100000"/>
        </a:lnSpc>
        <a:spcBef>
          <a:spcPts val="5900"/>
        </a:spcBef>
        <a:spcAft>
          <a:spcPts val="0"/>
        </a:spcAft>
        <a:buClrTx/>
        <a:buSzPct val="145000"/>
        <a:buFontTx/>
        <a:buChar char="•"/>
        <a:tabLst/>
        <a:defRPr sz="4400" b="0" i="0" u="none" strike="noStrike" cap="none" spc="0" baseline="0">
          <a:solidFill>
            <a:srgbClr val="000000"/>
          </a:solidFill>
          <a:uFillTx/>
          <a:latin typeface="Helvetica Neue"/>
          <a:ea typeface="Helvetica Neue"/>
          <a:cs typeface="Helvetica Neue"/>
          <a:sym typeface="Helvetica Neue"/>
        </a:defRPr>
      </a:lvl4pPr>
      <a:lvl5pPr marL="2389187" marR="0" indent="-611187" algn="l" defTabSz="821531" rtl="0" latinLnBrk="0">
        <a:lnSpc>
          <a:spcPct val="100000"/>
        </a:lnSpc>
        <a:spcBef>
          <a:spcPts val="5900"/>
        </a:spcBef>
        <a:spcAft>
          <a:spcPts val="0"/>
        </a:spcAft>
        <a:buClrTx/>
        <a:buSzPct val="145000"/>
        <a:buFontTx/>
        <a:buChar char="•"/>
        <a:tabLst/>
        <a:defRPr sz="4400" b="0" i="0" u="none" strike="noStrike" cap="none" spc="0" baseline="0">
          <a:solidFill>
            <a:srgbClr val="000000"/>
          </a:solidFill>
          <a:uFillTx/>
          <a:latin typeface="Helvetica Neue"/>
          <a:ea typeface="Helvetica Neue"/>
          <a:cs typeface="Helvetica Neue"/>
          <a:sym typeface="Helvetica Neue"/>
        </a:defRPr>
      </a:lvl5pPr>
      <a:lvl6pPr marL="2833687" marR="0" indent="-611187" algn="l" defTabSz="821531" rtl="0" latinLnBrk="0">
        <a:lnSpc>
          <a:spcPct val="100000"/>
        </a:lnSpc>
        <a:spcBef>
          <a:spcPts val="5900"/>
        </a:spcBef>
        <a:spcAft>
          <a:spcPts val="0"/>
        </a:spcAft>
        <a:buClrTx/>
        <a:buSzPct val="145000"/>
        <a:buFontTx/>
        <a:buChar char="•"/>
        <a:tabLst/>
        <a:defRPr sz="4400" b="0" i="0" u="none" strike="noStrike" cap="none" spc="0" baseline="0">
          <a:solidFill>
            <a:srgbClr val="000000"/>
          </a:solidFill>
          <a:uFillTx/>
          <a:latin typeface="Helvetica Neue"/>
          <a:ea typeface="Helvetica Neue"/>
          <a:cs typeface="Helvetica Neue"/>
          <a:sym typeface="Helvetica Neue"/>
        </a:defRPr>
      </a:lvl6pPr>
      <a:lvl7pPr marL="3278187" marR="0" indent="-611187" algn="l" defTabSz="821531" rtl="0" latinLnBrk="0">
        <a:lnSpc>
          <a:spcPct val="100000"/>
        </a:lnSpc>
        <a:spcBef>
          <a:spcPts val="5900"/>
        </a:spcBef>
        <a:spcAft>
          <a:spcPts val="0"/>
        </a:spcAft>
        <a:buClrTx/>
        <a:buSzPct val="145000"/>
        <a:buFontTx/>
        <a:buChar char="•"/>
        <a:tabLst/>
        <a:defRPr sz="4400" b="0" i="0" u="none" strike="noStrike" cap="none" spc="0" baseline="0">
          <a:solidFill>
            <a:srgbClr val="000000"/>
          </a:solidFill>
          <a:uFillTx/>
          <a:latin typeface="Helvetica Neue"/>
          <a:ea typeface="Helvetica Neue"/>
          <a:cs typeface="Helvetica Neue"/>
          <a:sym typeface="Helvetica Neue"/>
        </a:defRPr>
      </a:lvl7pPr>
      <a:lvl8pPr marL="3722687" marR="0" indent="-611187" algn="l" defTabSz="821531" rtl="0" latinLnBrk="0">
        <a:lnSpc>
          <a:spcPct val="100000"/>
        </a:lnSpc>
        <a:spcBef>
          <a:spcPts val="5900"/>
        </a:spcBef>
        <a:spcAft>
          <a:spcPts val="0"/>
        </a:spcAft>
        <a:buClrTx/>
        <a:buSzPct val="145000"/>
        <a:buFontTx/>
        <a:buChar char="•"/>
        <a:tabLst/>
        <a:defRPr sz="4400" b="0" i="0" u="none" strike="noStrike" cap="none" spc="0" baseline="0">
          <a:solidFill>
            <a:srgbClr val="000000"/>
          </a:solidFill>
          <a:uFillTx/>
          <a:latin typeface="Helvetica Neue"/>
          <a:ea typeface="Helvetica Neue"/>
          <a:cs typeface="Helvetica Neue"/>
          <a:sym typeface="Helvetica Neue"/>
        </a:defRPr>
      </a:lvl8pPr>
      <a:lvl9pPr marL="4167187" marR="0" indent="-611187" algn="l" defTabSz="821531" rtl="0" latinLnBrk="0">
        <a:lnSpc>
          <a:spcPct val="100000"/>
        </a:lnSpc>
        <a:spcBef>
          <a:spcPts val="5900"/>
        </a:spcBef>
        <a:spcAft>
          <a:spcPts val="0"/>
        </a:spcAft>
        <a:buClrTx/>
        <a:buSzPct val="145000"/>
        <a:buFontTx/>
        <a:buChar char="•"/>
        <a:tabLst/>
        <a:defRPr sz="440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821531"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elvetica Neue Light"/>
        </a:defRPr>
      </a:lvl1pPr>
      <a:lvl2pPr marL="0" marR="0" indent="228600" algn="ctr" defTabSz="821531"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elvetica Neue Light"/>
        </a:defRPr>
      </a:lvl2pPr>
      <a:lvl3pPr marL="0" marR="0" indent="457200" algn="ctr" defTabSz="821531"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elvetica Neue Light"/>
        </a:defRPr>
      </a:lvl3pPr>
      <a:lvl4pPr marL="0" marR="0" indent="685800" algn="ctr" defTabSz="821531"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elvetica Neue Light"/>
        </a:defRPr>
      </a:lvl4pPr>
      <a:lvl5pPr marL="0" marR="0" indent="914400" algn="ctr" defTabSz="821531"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elvetica Neue Light"/>
        </a:defRPr>
      </a:lvl5pPr>
      <a:lvl6pPr marL="0" marR="0" indent="1143000" algn="ctr" defTabSz="821531"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elvetica Neue Light"/>
        </a:defRPr>
      </a:lvl6pPr>
      <a:lvl7pPr marL="0" marR="0" indent="1371600" algn="ctr" defTabSz="821531"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elvetica Neue Light"/>
        </a:defRPr>
      </a:lvl7pPr>
      <a:lvl8pPr marL="0" marR="0" indent="1600200" algn="ctr" defTabSz="821531"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elvetica Neue Light"/>
        </a:defRPr>
      </a:lvl8pPr>
      <a:lvl9pPr marL="0" marR="0" indent="1828800" algn="ctr" defTabSz="821531"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6" name="Ephesians 3:14-19…"/>
          <p:cNvSpPr txBox="1"/>
          <p:nvPr/>
        </p:nvSpPr>
        <p:spPr>
          <a:xfrm>
            <a:off x="1166332" y="1446355"/>
            <a:ext cx="22051337" cy="112855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p>
            <a:pPr>
              <a:defRPr sz="5600">
                <a:solidFill>
                  <a:srgbClr val="FFFFFF"/>
                </a:solidFill>
              </a:defRPr>
            </a:pPr>
            <a:r>
              <a:t>Ephesians 3:14-19</a:t>
            </a:r>
          </a:p>
          <a:p>
            <a:pPr>
              <a:defRPr sz="4200">
                <a:solidFill>
                  <a:srgbClr val="FFFFFF"/>
                </a:solidFill>
              </a:defRPr>
            </a:pPr>
            <a:endParaRPr/>
          </a:p>
          <a:p>
            <a:pPr>
              <a:defRPr sz="5600"/>
            </a:pPr>
            <a:r>
              <a:rPr>
                <a:solidFill>
                  <a:srgbClr val="FFFFFF"/>
                </a:solidFill>
              </a:rPr>
              <a:t>“For this reason I bow my knees before the Father, from whom the whole family in heaven and on earth is named, that according to the riches of his glory he may grant you to be strengthened with power through his Spirit in your inner being, so that Christ may dwell in your hearts through faith—that you, being rooted and grounded in love, may have strength to comprehend with all the holy ones what is the breadth and length and height and depth, and to know the love of Christ that surpasses knowledge, that you may be filled with all the fullness of God.” </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 name="iu.jpg" descr="iu.jpg"/>
          <p:cNvPicPr>
            <a:picLocks noChangeAspect="1"/>
          </p:cNvPicPr>
          <p:nvPr/>
        </p:nvPicPr>
        <p:blipFill>
          <a:blip r:embed="rId2"/>
          <a:srcRect l="16415" t="8448" b="18755"/>
          <a:stretch>
            <a:fillRect/>
          </a:stretch>
        </p:blipFill>
        <p:spPr>
          <a:xfrm>
            <a:off x="-254596" y="-370880"/>
            <a:ext cx="24893255" cy="14457815"/>
          </a:xfrm>
          <a:prstGeom prst="rect">
            <a:avLst/>
          </a:prstGeom>
          <a:ln w="12700">
            <a:miter lim="400000"/>
          </a:ln>
        </p:spPr>
      </p:pic>
      <p:sp>
        <p:nvSpPr>
          <p:cNvPr id="159" name="Text"/>
          <p:cNvSpPr txBox="1"/>
          <p:nvPr/>
        </p:nvSpPr>
        <p:spPr>
          <a:xfrm>
            <a:off x="2032000" y="-42069"/>
            <a:ext cx="155575" cy="498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p>
            <a:pPr algn="l" defTabSz="457200">
              <a:defRPr sz="1200" b="0">
                <a:latin typeface="Times Roman"/>
                <a:ea typeface="Times Roman"/>
                <a:cs typeface="Times Roman"/>
                <a:sym typeface="Times Roman"/>
              </a:defRPr>
            </a:pPr>
            <a:endParaRPr/>
          </a:p>
        </p:txBody>
      </p:sp>
      <p:sp>
        <p:nvSpPr>
          <p:cNvPr id="160" name="Rectangle"/>
          <p:cNvSpPr/>
          <p:nvPr/>
        </p:nvSpPr>
        <p:spPr>
          <a:xfrm>
            <a:off x="7163086" y="354855"/>
            <a:ext cx="16155410" cy="12854951"/>
          </a:xfrm>
          <a:prstGeom prst="rect">
            <a:avLst/>
          </a:prstGeom>
          <a:solidFill>
            <a:srgbClr val="000000">
              <a:alpha val="49590"/>
            </a:srgbClr>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61" name="John 5:42-44…"/>
          <p:cNvSpPr txBox="1"/>
          <p:nvPr/>
        </p:nvSpPr>
        <p:spPr>
          <a:xfrm>
            <a:off x="8503999" y="2463876"/>
            <a:ext cx="13473584" cy="76735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p>
            <a:pPr>
              <a:defRPr sz="7000"/>
            </a:pPr>
            <a:r>
              <a:rPr>
                <a:solidFill>
                  <a:srgbClr val="FFFFFF"/>
                </a:solidFill>
              </a:rPr>
              <a:t>John 5:42-44</a:t>
            </a:r>
          </a:p>
          <a:p>
            <a:pPr>
              <a:defRPr sz="7000"/>
            </a:pPr>
            <a:r>
              <a:rPr>
                <a:solidFill>
                  <a:srgbClr val="FFFFFF"/>
                </a:solidFill>
              </a:rPr>
              <a:t>“I know that you do not have the love of God within you.”</a:t>
            </a:r>
          </a:p>
          <a:p>
            <a:pPr>
              <a:defRPr sz="7000"/>
            </a:pPr>
            <a:endParaRPr>
              <a:solidFill>
                <a:srgbClr val="FFFFFF"/>
              </a:solidFill>
            </a:endParaRPr>
          </a:p>
          <a:p>
            <a:pPr>
              <a:defRPr sz="7000"/>
            </a:pPr>
            <a:r>
              <a:rPr>
                <a:solidFill>
                  <a:srgbClr val="FFFFFF"/>
                </a:solidFill>
              </a:rPr>
              <a:t>Jude 21</a:t>
            </a:r>
          </a:p>
          <a:p>
            <a:pPr>
              <a:defRPr sz="6000"/>
            </a:pPr>
            <a:r>
              <a:rPr sz="7000">
                <a:solidFill>
                  <a:srgbClr val="FFFFFF"/>
                </a:solidFill>
              </a:rPr>
              <a:t>“… keep yourselves in the love of God…”</a:t>
            </a:r>
            <a:r>
              <a:rPr>
                <a:solidFill>
                  <a:srgbClr val="FFFFFF"/>
                </a:solidFill>
              </a:rPr>
              <a:t> </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 name="iu.jpg" descr="iu.jpg"/>
          <p:cNvPicPr>
            <a:picLocks noChangeAspect="1"/>
          </p:cNvPicPr>
          <p:nvPr/>
        </p:nvPicPr>
        <p:blipFill>
          <a:blip r:embed="rId2"/>
          <a:stretch>
            <a:fillRect/>
          </a:stretch>
        </p:blipFill>
        <p:spPr>
          <a:xfrm>
            <a:off x="-1" y="-1560114"/>
            <a:ext cx="24384001" cy="15240001"/>
          </a:xfrm>
          <a:prstGeom prst="rect">
            <a:avLst/>
          </a:prstGeom>
          <a:ln w="12700">
            <a:miter lim="400000"/>
          </a:ln>
        </p:spPr>
      </p:pic>
      <p:sp>
        <p:nvSpPr>
          <p:cNvPr id="130" name="Text"/>
          <p:cNvSpPr txBox="1"/>
          <p:nvPr/>
        </p:nvSpPr>
        <p:spPr>
          <a:xfrm>
            <a:off x="-1" y="-1809352"/>
            <a:ext cx="155576" cy="498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p>
            <a:pPr algn="l" defTabSz="457200">
              <a:defRPr sz="1200" b="0">
                <a:latin typeface="Times Roman"/>
                <a:ea typeface="Times Roman"/>
                <a:cs typeface="Times Roman"/>
                <a:sym typeface="Times Roman"/>
              </a:defRPr>
            </a:pPr>
            <a:endParaRPr/>
          </a:p>
        </p:txBody>
      </p:sp>
      <p:sp>
        <p:nvSpPr>
          <p:cNvPr id="131" name="Rectangle"/>
          <p:cNvSpPr/>
          <p:nvPr/>
        </p:nvSpPr>
        <p:spPr>
          <a:xfrm>
            <a:off x="-2739" y="392833"/>
            <a:ext cx="14836189" cy="2220113"/>
          </a:xfrm>
          <a:prstGeom prst="rect">
            <a:avLst/>
          </a:prstGeom>
          <a:solidFill>
            <a:srgbClr val="000000"/>
          </a:solidFill>
          <a:ln w="12700">
            <a:miter lim="400000"/>
          </a:ln>
        </p:spPr>
        <p:txBody>
          <a:bodyPr lIns="53578" tIns="53578" rIns="53578" bIns="53578" anchor="ctr"/>
          <a:lstStyle/>
          <a:p>
            <a:pPr>
              <a:defRPr sz="2800" b="0">
                <a:solidFill>
                  <a:srgbClr val="FFFFFF"/>
                </a:solidFill>
                <a:latin typeface="+mn-lt"/>
                <a:ea typeface="+mn-ea"/>
                <a:cs typeface="+mn-cs"/>
                <a:sym typeface="Helvetica Neue Medium"/>
              </a:defRPr>
            </a:pPr>
            <a:endParaRPr/>
          </a:p>
        </p:txBody>
      </p:sp>
      <p:sp>
        <p:nvSpPr>
          <p:cNvPr id="132" name="Paul’s Letter to the Ephesians"/>
          <p:cNvSpPr txBox="1"/>
          <p:nvPr/>
        </p:nvSpPr>
        <p:spPr>
          <a:xfrm>
            <a:off x="1500155" y="891695"/>
            <a:ext cx="11830400" cy="10865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3578" tIns="53578" rIns="53578" bIns="53578" anchor="ctr">
            <a:spAutoFit/>
          </a:bodyPr>
          <a:lstStyle>
            <a:lvl1pPr>
              <a:defRPr sz="6500">
                <a:solidFill>
                  <a:srgbClr val="FFFFFF"/>
                </a:solidFill>
              </a:defRPr>
            </a:lvl1pPr>
          </a:lstStyle>
          <a:p>
            <a:r>
              <a:t>Paul’s Letter to the Ephesians</a:t>
            </a:r>
          </a:p>
        </p:txBody>
      </p:sp>
      <p:sp>
        <p:nvSpPr>
          <p:cNvPr id="133" name="Rectangle"/>
          <p:cNvSpPr/>
          <p:nvPr/>
        </p:nvSpPr>
        <p:spPr>
          <a:xfrm>
            <a:off x="15203803" y="376018"/>
            <a:ext cx="7491302" cy="2220113"/>
          </a:xfrm>
          <a:prstGeom prst="rect">
            <a:avLst/>
          </a:prstGeom>
          <a:solidFill>
            <a:srgbClr val="F4B700"/>
          </a:solidFill>
          <a:ln w="12700">
            <a:miter lim="400000"/>
          </a:ln>
        </p:spPr>
        <p:txBody>
          <a:bodyPr lIns="53578" tIns="53578" rIns="53578" bIns="53578" anchor="ctr"/>
          <a:lstStyle/>
          <a:p>
            <a:pPr>
              <a:defRPr sz="2800" b="0">
                <a:solidFill>
                  <a:srgbClr val="FFFFFF"/>
                </a:solidFill>
                <a:latin typeface="+mn-lt"/>
                <a:ea typeface="+mn-ea"/>
                <a:cs typeface="+mn-cs"/>
                <a:sym typeface="Helvetica Neue Medium"/>
              </a:defRPr>
            </a:pPr>
            <a:endParaRPr/>
          </a:p>
        </p:txBody>
      </p:sp>
      <p:sp>
        <p:nvSpPr>
          <p:cNvPr id="134" name="Eph 3:16-19"/>
          <p:cNvSpPr txBox="1"/>
          <p:nvPr/>
        </p:nvSpPr>
        <p:spPr>
          <a:xfrm>
            <a:off x="16628603" y="891695"/>
            <a:ext cx="4738530" cy="10865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3578" tIns="53578" rIns="53578" bIns="53578" anchor="ctr">
            <a:spAutoFit/>
          </a:bodyPr>
          <a:lstStyle>
            <a:lvl1pPr>
              <a:defRPr sz="6500"/>
            </a:lvl1pPr>
          </a:lstStyle>
          <a:p>
            <a:r>
              <a:t>Eph 3:16-19</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36" name="Ephesians 3:14-19…"/>
          <p:cNvSpPr txBox="1"/>
          <p:nvPr/>
        </p:nvSpPr>
        <p:spPr>
          <a:xfrm>
            <a:off x="1166332" y="1215227"/>
            <a:ext cx="22051337" cy="112855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p>
            <a:pPr>
              <a:defRPr sz="5600">
                <a:solidFill>
                  <a:srgbClr val="FFFFFF"/>
                </a:solidFill>
              </a:defRPr>
            </a:pPr>
            <a:r>
              <a:t>Ephesians 3:14-19</a:t>
            </a:r>
          </a:p>
          <a:p>
            <a:pPr>
              <a:defRPr sz="4200">
                <a:solidFill>
                  <a:srgbClr val="FFFFFF"/>
                </a:solidFill>
              </a:defRPr>
            </a:pPr>
            <a:endParaRPr/>
          </a:p>
          <a:p>
            <a:pPr>
              <a:defRPr sz="5600"/>
            </a:pPr>
            <a:r>
              <a:rPr>
                <a:solidFill>
                  <a:srgbClr val="FFFFFF"/>
                </a:solidFill>
              </a:rPr>
              <a:t>“For this reason I bow my knees before the Father, from whom the whole family in heaven and on earth is named, that according to the riches of his glory he may grant you to be strengthened with power through his Spirit in your inner being, so that Christ may dwell in your hearts through faith—that you, being rooted and grounded in love, may have strength to comprehend with all the holy ones what is the breadth and length and height and depth, and to know the love of Christ that surpasses knowledge, that you may be filled with all the fullness of God.” </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 name="iu.jpg" descr="iu.jpg"/>
          <p:cNvPicPr>
            <a:picLocks noChangeAspect="1"/>
          </p:cNvPicPr>
          <p:nvPr/>
        </p:nvPicPr>
        <p:blipFill>
          <a:blip r:embed="rId2"/>
          <a:stretch>
            <a:fillRect/>
          </a:stretch>
        </p:blipFill>
        <p:spPr>
          <a:xfrm>
            <a:off x="3899877" y="52060"/>
            <a:ext cx="20541906" cy="13716001"/>
          </a:xfrm>
          <a:prstGeom prst="rect">
            <a:avLst/>
          </a:prstGeom>
          <a:ln w="12700">
            <a:miter lim="400000"/>
          </a:ln>
        </p:spPr>
      </p:pic>
      <p:sp>
        <p:nvSpPr>
          <p:cNvPr id="139" name="Text"/>
          <p:cNvSpPr txBox="1"/>
          <p:nvPr/>
        </p:nvSpPr>
        <p:spPr>
          <a:xfrm>
            <a:off x="12249782" y="-197178"/>
            <a:ext cx="155576" cy="498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p>
            <a:pPr algn="l" defTabSz="457200">
              <a:defRPr sz="1200" b="0">
                <a:latin typeface="Times Roman"/>
                <a:ea typeface="Times Roman"/>
                <a:cs typeface="Times Roman"/>
                <a:sym typeface="Times Roman"/>
              </a:defRPr>
            </a:pPr>
            <a:endParaRPr/>
          </a:p>
        </p:txBody>
      </p:sp>
      <p:sp>
        <p:nvSpPr>
          <p:cNvPr id="140" name="Rectangle"/>
          <p:cNvSpPr/>
          <p:nvPr/>
        </p:nvSpPr>
        <p:spPr>
          <a:xfrm>
            <a:off x="3774148" y="11435"/>
            <a:ext cx="5250413" cy="13797249"/>
          </a:xfrm>
          <a:prstGeom prst="rect">
            <a:avLst/>
          </a:prstGeom>
          <a:solidFill>
            <a:srgbClr val="00000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41" name="“For this reason I bow my knees before the Father, from whom the whole family in heaven and on earth is named”"/>
          <p:cNvSpPr txBox="1"/>
          <p:nvPr/>
        </p:nvSpPr>
        <p:spPr>
          <a:xfrm>
            <a:off x="816339" y="2482900"/>
            <a:ext cx="7301184" cy="88543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defRPr sz="7100">
                <a:solidFill>
                  <a:srgbClr val="FFFFFF"/>
                </a:solidFill>
              </a:defRPr>
            </a:lvl1pPr>
          </a:lstStyle>
          <a:p>
            <a:r>
              <a:t>“For this reason I bow my knees before the Father, from whom the whole family in heaven and on earth is named”</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 name="pumped-up-arms.jpg" descr="pumped-up-arms.jpg"/>
          <p:cNvPicPr>
            <a:picLocks noChangeAspect="1"/>
          </p:cNvPicPr>
          <p:nvPr/>
        </p:nvPicPr>
        <p:blipFill>
          <a:blip r:embed="rId2"/>
          <a:srcRect l="49781"/>
          <a:stretch>
            <a:fillRect/>
          </a:stretch>
        </p:blipFill>
        <p:spPr>
          <a:xfrm>
            <a:off x="-1110612" y="-73819"/>
            <a:ext cx="10443153" cy="13863590"/>
          </a:xfrm>
          <a:prstGeom prst="rect">
            <a:avLst/>
          </a:prstGeom>
          <a:ln w="12700">
            <a:miter lim="400000"/>
          </a:ln>
        </p:spPr>
      </p:pic>
      <p:sp>
        <p:nvSpPr>
          <p:cNvPr id="144" name="“that according to the riches of his glory he may grant you to be strengthened with power through his Spirit in your inner being,”"/>
          <p:cNvSpPr txBox="1"/>
          <p:nvPr/>
        </p:nvSpPr>
        <p:spPr>
          <a:xfrm>
            <a:off x="8253078" y="2248674"/>
            <a:ext cx="11697662" cy="96231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p>
            <a:pPr algn="r">
              <a:defRPr sz="8500">
                <a:solidFill>
                  <a:srgbClr val="FFFFFF"/>
                </a:solidFill>
              </a:defRPr>
            </a:pPr>
            <a:r>
              <a:rPr sz="8700"/>
              <a:t>“that according to the riches of his glory he may grant you to be strengthened with power through his Spirit in your inner being,”</a:t>
            </a:r>
            <a:r>
              <a:t> </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 name="hear_him_pre_play.jpeg" descr="hear_him_pre_play.jpeg"/>
          <p:cNvPicPr>
            <a:picLocks noChangeAspect="1"/>
          </p:cNvPicPr>
          <p:nvPr/>
        </p:nvPicPr>
        <p:blipFill>
          <a:blip r:embed="rId2"/>
          <a:srcRect l="45563" t="10982" r="715" b="32950"/>
          <a:stretch>
            <a:fillRect/>
          </a:stretch>
        </p:blipFill>
        <p:spPr>
          <a:xfrm>
            <a:off x="-53975" y="-331391"/>
            <a:ext cx="24492078" cy="14378613"/>
          </a:xfrm>
          <a:prstGeom prst="rect">
            <a:avLst/>
          </a:prstGeom>
          <a:ln w="12700">
            <a:miter lim="400000"/>
          </a:ln>
        </p:spPr>
      </p:pic>
      <p:sp>
        <p:nvSpPr>
          <p:cNvPr id="147" name="“so that Christ may dwell in your hearts through faith”"/>
          <p:cNvSpPr txBox="1"/>
          <p:nvPr/>
        </p:nvSpPr>
        <p:spPr>
          <a:xfrm>
            <a:off x="2043807" y="4152387"/>
            <a:ext cx="7521489" cy="84158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l">
              <a:defRPr sz="8900"/>
            </a:lvl1pPr>
          </a:lstStyle>
          <a:p>
            <a:r>
              <a:t>“so that Christ may dwell in your hearts through faith”</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 name="treeroots-1080x675.jpg" descr="treeroots-1080x675.jpg"/>
          <p:cNvPicPr>
            <a:picLocks noChangeAspect="1"/>
          </p:cNvPicPr>
          <p:nvPr/>
        </p:nvPicPr>
        <p:blipFill>
          <a:blip r:embed="rId2"/>
          <a:srcRect t="9111"/>
          <a:stretch>
            <a:fillRect/>
          </a:stretch>
        </p:blipFill>
        <p:spPr>
          <a:xfrm>
            <a:off x="-363185" y="-157560"/>
            <a:ext cx="24700238" cy="14031086"/>
          </a:xfrm>
          <a:prstGeom prst="rect">
            <a:avLst/>
          </a:prstGeom>
          <a:ln w="12700">
            <a:miter lim="400000"/>
          </a:ln>
        </p:spPr>
      </p:pic>
      <p:sp>
        <p:nvSpPr>
          <p:cNvPr id="150" name="Rectangle"/>
          <p:cNvSpPr/>
          <p:nvPr/>
        </p:nvSpPr>
        <p:spPr>
          <a:xfrm>
            <a:off x="-484711" y="305595"/>
            <a:ext cx="24915549" cy="6357187"/>
          </a:xfrm>
          <a:prstGeom prst="rect">
            <a:avLst/>
          </a:prstGeom>
          <a:solidFill>
            <a:srgbClr val="000000">
              <a:alpha val="64392"/>
            </a:srgbClr>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51" name="“that you, being rooted and grounded in love, may have strength to comprehend with all the holy ones what is the breadth and length and height and depth, and to know the love of Christ that surpasses knowledge, that you may be filled with all the fullnes"/>
          <p:cNvSpPr txBox="1"/>
          <p:nvPr/>
        </p:nvSpPr>
        <p:spPr>
          <a:xfrm>
            <a:off x="-363185" y="789015"/>
            <a:ext cx="24418939" cy="66075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nchor="ctr">
            <a:spAutoFit/>
          </a:bodyPr>
          <a:lstStyle>
            <a:lvl1pPr>
              <a:defRPr sz="7000">
                <a:solidFill>
                  <a:srgbClr val="FFFFFF"/>
                </a:solidFill>
              </a:defRPr>
            </a:lvl1pPr>
          </a:lstStyle>
          <a:p>
            <a:pPr>
              <a:defRPr>
                <a:solidFill>
                  <a:srgbClr val="000000"/>
                </a:solidFill>
              </a:defRPr>
            </a:pPr>
            <a:r>
              <a:rPr dirty="0">
                <a:solidFill>
                  <a:srgbClr val="FFFFFF"/>
                </a:solidFill>
              </a:rPr>
              <a:t>“that you, being rooted and grounded in love, may have strength to comprehend with all the holy ones what is the breadth and length and height and depth, and to know the love of Christ that surpasses knowledge, that you may be filled with all the fullness of God.”</a:t>
            </a:r>
            <a:endParaRPr lang="en-US" dirty="0">
              <a:solidFill>
                <a:srgbClr val="FFFFFF"/>
              </a:solidFill>
            </a:endParaRPr>
          </a:p>
          <a:p>
            <a:pPr>
              <a:defRPr>
                <a:solidFill>
                  <a:srgbClr val="000000"/>
                </a:solidFill>
              </a:defRPr>
            </a:pPr>
            <a:r>
              <a:rPr dirty="0">
                <a:solidFill>
                  <a:srgbClr val="FFFFFF"/>
                </a:solidFill>
              </a:rPr>
              <a:t> </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Text"/>
          <p:cNvSpPr txBox="1"/>
          <p:nvPr/>
        </p:nvSpPr>
        <p:spPr>
          <a:xfrm>
            <a:off x="0" y="-249238"/>
            <a:ext cx="155575" cy="498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p>
            <a:pPr algn="l" defTabSz="457200">
              <a:defRPr sz="1200" b="0">
                <a:latin typeface="Times Roman"/>
                <a:ea typeface="Times Roman"/>
                <a:cs typeface="Times Roman"/>
                <a:sym typeface="Times Roman"/>
              </a:defRPr>
            </a:pPr>
            <a:endParaRPr/>
          </a:p>
        </p:txBody>
      </p:sp>
      <p:pic>
        <p:nvPicPr>
          <p:cNvPr id="154" name="iu.jpg" descr="iu.jpg"/>
          <p:cNvPicPr>
            <a:picLocks noChangeAspect="1"/>
          </p:cNvPicPr>
          <p:nvPr/>
        </p:nvPicPr>
        <p:blipFill>
          <a:blip r:embed="rId2"/>
          <a:srcRect t="19285" b="18670"/>
          <a:stretch>
            <a:fillRect/>
          </a:stretch>
        </p:blipFill>
        <p:spPr>
          <a:xfrm>
            <a:off x="-20648" y="21887"/>
            <a:ext cx="29676172" cy="13809264"/>
          </a:xfrm>
          <a:prstGeom prst="rect">
            <a:avLst/>
          </a:prstGeom>
          <a:ln w="12700">
            <a:miter lim="400000"/>
          </a:ln>
        </p:spPr>
      </p:pic>
      <p:sp>
        <p:nvSpPr>
          <p:cNvPr id="155" name="Text"/>
          <p:cNvSpPr txBox="1"/>
          <p:nvPr/>
        </p:nvSpPr>
        <p:spPr>
          <a:xfrm>
            <a:off x="5816600" y="1983581"/>
            <a:ext cx="155575" cy="498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p>
            <a:pPr algn="l" defTabSz="457200">
              <a:defRPr sz="1200" b="0">
                <a:latin typeface="Times Roman"/>
                <a:ea typeface="Times Roman"/>
                <a:cs typeface="Times Roman"/>
                <a:sym typeface="Times Roman"/>
              </a:defRPr>
            </a:pPr>
            <a:endParaRPr/>
          </a:p>
        </p:txBody>
      </p:sp>
      <p:sp>
        <p:nvSpPr>
          <p:cNvPr id="156" name="John 15:9…"/>
          <p:cNvSpPr txBox="1"/>
          <p:nvPr/>
        </p:nvSpPr>
        <p:spPr>
          <a:xfrm>
            <a:off x="1223919" y="698038"/>
            <a:ext cx="11451891" cy="13071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p>
            <a:pPr>
              <a:defRPr sz="7000"/>
            </a:pPr>
            <a:r>
              <a:rPr>
                <a:solidFill>
                  <a:srgbClr val="FFFFFF"/>
                </a:solidFill>
              </a:rPr>
              <a:t>John 15:9</a:t>
            </a:r>
          </a:p>
          <a:p>
            <a:pPr>
              <a:defRPr sz="7000"/>
            </a:pPr>
            <a:r>
              <a:rPr>
                <a:solidFill>
                  <a:srgbClr val="FFFFFF"/>
                </a:solidFill>
              </a:rPr>
              <a:t>“As the Father has loved me, so have I loved you.”</a:t>
            </a:r>
          </a:p>
          <a:p>
            <a:pPr>
              <a:defRPr sz="7000"/>
            </a:pPr>
            <a:endParaRPr>
              <a:solidFill>
                <a:srgbClr val="FFFFFF"/>
              </a:solidFill>
            </a:endParaRPr>
          </a:p>
          <a:p>
            <a:pPr>
              <a:defRPr sz="7000"/>
            </a:pPr>
            <a:r>
              <a:rPr>
                <a:solidFill>
                  <a:srgbClr val="FFFFFF"/>
                </a:solidFill>
              </a:rPr>
              <a:t>John 17:23</a:t>
            </a:r>
          </a:p>
          <a:p>
            <a:pPr>
              <a:defRPr sz="7000"/>
            </a:pPr>
            <a:r>
              <a:rPr>
                <a:solidFill>
                  <a:srgbClr val="FFFFFF"/>
                </a:solidFill>
              </a:rPr>
              <a:t>“I in them and you in me, that they may become perfectly one, so that the world may know that you sent me and loved them even as you loved me.” </a:t>
            </a:r>
          </a:p>
        </p:txBody>
      </p:sp>
    </p:spTree>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441</Words>
  <Application>Microsoft Macintosh PowerPoint</Application>
  <PresentationFormat>Custom</PresentationFormat>
  <Paragraphs>23</Paragraphs>
  <Slides>11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Helvetica Light</vt:lpstr>
      <vt:lpstr>Helvetica Neue</vt:lpstr>
      <vt:lpstr>Helvetica Neue Light</vt:lpstr>
      <vt:lpstr>Helvetica Neue Medium</vt:lpstr>
      <vt:lpstr>Helvetica Neue Thin</vt:lpstr>
      <vt:lpstr>Times Roman</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Microsoft Office User</cp:lastModifiedBy>
  <cp:revision>1</cp:revision>
  <dcterms:modified xsi:type="dcterms:W3CDTF">2021-02-20T17:59:05Z</dcterms:modified>
</cp:coreProperties>
</file>