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862804876_960x639.jpg"/>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824910546_2681x1332.jpg"/>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575395635_960x639.jpg"/>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833937" y="2303859"/>
            <a:ext cx="14716126" cy="4643438"/>
          </a:xfrm>
          <a:prstGeom prst="rect">
            <a:avLst/>
          </a:prstGeom>
        </p:spPr>
        <p:txBody>
          <a:bodyPr lIns="71437" tIns="71437" rIns="71437" bIns="71437" anchor="b"/>
          <a:lstStyle>
            <a:lvl1pPr algn="ctr" defTabSz="821531">
              <a:lnSpc>
                <a:spcPct val="100000"/>
              </a:lnSpc>
              <a:defRPr b="0" spc="0" sz="11200">
                <a:solidFill>
                  <a:srgbClr val="000000"/>
                </a:solidFill>
                <a:latin typeface="Helvetica Neue Medium"/>
                <a:ea typeface="Helvetica Neue Medium"/>
                <a:cs typeface="Helvetica Neue Medium"/>
                <a:sym typeface="Helvetica Neue Medium"/>
              </a:defRPr>
            </a:lvl1pPr>
          </a:lstStyle>
          <a:p>
            <a:pPr/>
            <a:r>
              <a:t>Title Text</a:t>
            </a:r>
          </a:p>
        </p:txBody>
      </p:sp>
      <p:sp>
        <p:nvSpPr>
          <p:cNvPr id="150" name="Body Level One…"/>
          <p:cNvSpPr txBox="1"/>
          <p:nvPr>
            <p:ph type="body" sz="quarter" idx="1"/>
          </p:nvPr>
        </p:nvSpPr>
        <p:spPr>
          <a:xfrm>
            <a:off x="4833937" y="7090171"/>
            <a:ext cx="14716126" cy="1589486"/>
          </a:xfrm>
          <a:prstGeom prst="rect">
            <a:avLst/>
          </a:prstGeom>
        </p:spPr>
        <p:txBody>
          <a:bodyPr lIns="71437" tIns="71437" rIns="71437" bIns="71437"/>
          <a:lstStyle>
            <a:lvl1pPr marL="0" indent="0" algn="ctr" defTabSz="821531">
              <a:lnSpc>
                <a:spcPct val="100000"/>
              </a:lnSpc>
              <a:spcBef>
                <a:spcPts val="0"/>
              </a:spcBef>
              <a:buSzTx/>
              <a:buNone/>
              <a:defRPr sz="5200">
                <a:solidFill>
                  <a:srgbClr val="000000"/>
                </a:solidFill>
              </a:defRPr>
            </a:lvl1pPr>
            <a:lvl2pPr marL="0" indent="0" algn="ctr" defTabSz="821531">
              <a:lnSpc>
                <a:spcPct val="100000"/>
              </a:lnSpc>
              <a:spcBef>
                <a:spcPts val="0"/>
              </a:spcBef>
              <a:buSzTx/>
              <a:buNone/>
              <a:defRPr sz="5200">
                <a:solidFill>
                  <a:srgbClr val="000000"/>
                </a:solidFill>
              </a:defRPr>
            </a:lvl2pPr>
            <a:lvl3pPr marL="0" indent="0" algn="ctr" defTabSz="821531">
              <a:lnSpc>
                <a:spcPct val="100000"/>
              </a:lnSpc>
              <a:spcBef>
                <a:spcPts val="0"/>
              </a:spcBef>
              <a:buSzTx/>
              <a:buNone/>
              <a:defRPr sz="5200">
                <a:solidFill>
                  <a:srgbClr val="000000"/>
                </a:solidFill>
              </a:defRPr>
            </a:lvl3pPr>
            <a:lvl4pPr marL="0" indent="0" algn="ctr" defTabSz="821531">
              <a:lnSpc>
                <a:spcPct val="100000"/>
              </a:lnSpc>
              <a:spcBef>
                <a:spcPts val="0"/>
              </a:spcBef>
              <a:buSzTx/>
              <a:buNone/>
              <a:defRPr sz="5200">
                <a:solidFill>
                  <a:srgbClr val="000000"/>
                </a:solidFill>
              </a:defRPr>
            </a:lvl4pPr>
            <a:lvl5pPr marL="0" indent="0" algn="ctr" defTabSz="821531">
              <a:lnSpc>
                <a:spcPct val="100000"/>
              </a:lnSpc>
              <a:spcBef>
                <a:spcPts val="0"/>
              </a:spcBef>
              <a:buSzTx/>
              <a:buNone/>
              <a:defRPr sz="5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54103" y="13073062"/>
            <a:ext cx="466269" cy="477671"/>
          </a:xfrm>
          <a:prstGeom prst="rect">
            <a:avLst/>
          </a:prstGeom>
        </p:spPr>
        <p:txBody>
          <a:bodyPr lIns="71437" tIns="71437" rIns="71437" bIns="71437" anchor="t"/>
          <a:lstStyle>
            <a:lvl1pPr defTabSz="821531">
              <a:defRPr sz="2200">
                <a:solidFill>
                  <a:srgbClr val="000000"/>
                </a:solidFill>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92709243_1322x1323.jpeg"/>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824910546_2681x1332.jpg"/>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60" name="Ephesians 3:16-19…"/>
          <p:cNvSpPr txBox="1"/>
          <p:nvPr/>
        </p:nvSpPr>
        <p:spPr>
          <a:xfrm>
            <a:off x="1166332" y="703456"/>
            <a:ext cx="22051337" cy="1230908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b="1" sz="6500"/>
            </a:pPr>
            <a:r>
              <a:t>Ephesians 3:16-19</a:t>
            </a:r>
          </a:p>
          <a:p>
            <a:pPr defTabSz="821531">
              <a:defRPr b="1" sz="6500"/>
            </a:pPr>
          </a:p>
          <a:p>
            <a:pPr defTabSz="821531">
              <a:defRPr b="1" sz="7000">
                <a:solidFill>
                  <a:srgbClr val="000000"/>
                </a:solidFill>
              </a:defRPr>
            </a:pPr>
            <a:r>
              <a:rPr sz="6500">
                <a:solidFill>
                  <a:srgbClr val="FFFFFF"/>
                </a:solidFill>
              </a:rPr>
              <a:t>“I pray… that according to the riches of his glory, he may grant you to be strengthened with power through his Spirit in your inner being, that Christ may dwell in your hearts through faith—that you, being rooted and grounded in love, may have strength to comprehend with all the holy ones what is the breadth and length and height and depth, and to know the love of Christ that surpasses knowledge, that you may be filled with all the fullness of God.”</a:t>
            </a:r>
            <a:r>
              <a:rPr>
                <a:solidFill>
                  <a:srgbClr val="FFFFFF"/>
                </a:solidFill>
              </a:rPr>
              <a:t> </a:t>
            </a:r>
            <a:endParaRPr>
              <a:solidFill>
                <a:srgbClr val="FFFFFF"/>
              </a:solidFill>
            </a:endParaR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Stop-Sign-Transparent-Background.png" descr="Stop-Sign-Transparent-Background.png"/>
          <p:cNvPicPr>
            <a:picLocks noChangeAspect="1"/>
          </p:cNvPicPr>
          <p:nvPr/>
        </p:nvPicPr>
        <p:blipFill>
          <a:blip r:embed="rId2">
            <a:extLst/>
          </a:blip>
          <a:stretch>
            <a:fillRect/>
          </a:stretch>
        </p:blipFill>
        <p:spPr>
          <a:xfrm>
            <a:off x="7928423" y="3255340"/>
            <a:ext cx="9307901" cy="9307901"/>
          </a:xfrm>
          <a:prstGeom prst="rect">
            <a:avLst/>
          </a:prstGeom>
          <a:ln w="12700">
            <a:miter lim="400000"/>
          </a:ln>
        </p:spPr>
      </p:pic>
      <p:sp>
        <p:nvSpPr>
          <p:cNvPr id="185" name="Doctor…"/>
          <p:cNvSpPr txBox="1"/>
          <p:nvPr/>
        </p:nvSpPr>
        <p:spPr>
          <a:xfrm>
            <a:off x="8596583" y="4414456"/>
            <a:ext cx="7971581" cy="77326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b="1" sz="8200"/>
            </a:pPr>
            <a:r>
              <a:t>Doctor</a:t>
            </a:r>
          </a:p>
          <a:p>
            <a:pPr defTabSz="821531">
              <a:defRPr b="1" sz="8200"/>
            </a:pPr>
            <a:r>
              <a:t>Programmer</a:t>
            </a:r>
          </a:p>
          <a:p>
            <a:pPr defTabSz="821531">
              <a:defRPr b="1" sz="8200"/>
            </a:pPr>
            <a:r>
              <a:t>Mother</a:t>
            </a:r>
          </a:p>
          <a:p>
            <a:pPr defTabSz="821531">
              <a:defRPr b="1" sz="8200"/>
            </a:pPr>
            <a:r>
              <a:t>Retired</a:t>
            </a:r>
          </a:p>
          <a:p>
            <a:pPr defTabSz="821531">
              <a:defRPr b="1" sz="8200"/>
            </a:pPr>
            <a:r>
              <a:t>Student</a:t>
            </a:r>
          </a:p>
        </p:txBody>
      </p:sp>
      <p:sp>
        <p:nvSpPr>
          <p:cNvPr id="186" name="Who are you?"/>
          <p:cNvSpPr txBox="1"/>
          <p:nvPr/>
        </p:nvSpPr>
        <p:spPr>
          <a:xfrm>
            <a:off x="8313878" y="398751"/>
            <a:ext cx="8536992" cy="163882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0200"/>
            </a:lvl1pPr>
          </a:lstStyle>
          <a:p>
            <a:pPr/>
            <a:r>
              <a:t>Who are you?</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Who are you?"/>
          <p:cNvSpPr txBox="1"/>
          <p:nvPr/>
        </p:nvSpPr>
        <p:spPr>
          <a:xfrm>
            <a:off x="8313878" y="398751"/>
            <a:ext cx="8536992" cy="163882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0200"/>
            </a:lvl1pPr>
          </a:lstStyle>
          <a:p>
            <a:pPr/>
            <a:r>
              <a:t>Who are you?</a:t>
            </a:r>
          </a:p>
        </p:txBody>
      </p:sp>
      <p:sp>
        <p:nvSpPr>
          <p:cNvPr id="189" name="“The Beloved of God”…"/>
          <p:cNvSpPr txBox="1"/>
          <p:nvPr/>
        </p:nvSpPr>
        <p:spPr>
          <a:xfrm>
            <a:off x="4140506" y="4373480"/>
            <a:ext cx="16883736" cy="71620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b="1" sz="11400"/>
            </a:pPr>
            <a:r>
              <a:t>“The Beloved of God”</a:t>
            </a:r>
          </a:p>
          <a:p>
            <a:pPr defTabSz="821531">
              <a:defRPr b="1" i="1" sz="11400"/>
            </a:pPr>
          </a:p>
          <a:p>
            <a:pPr defTabSz="821531">
              <a:defRPr b="1" i="1" sz="11400"/>
            </a:pPr>
            <a:r>
              <a:t>Yediydiah</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maxresdefault.jpg" descr="maxresdefault.jpg"/>
          <p:cNvPicPr>
            <a:picLocks noChangeAspect="1"/>
          </p:cNvPicPr>
          <p:nvPr/>
        </p:nvPicPr>
        <p:blipFill>
          <a:blip r:embed="rId2">
            <a:extLst/>
          </a:blip>
          <a:stretch>
            <a:fillRect/>
          </a:stretch>
        </p:blipFill>
        <p:spPr>
          <a:xfrm>
            <a:off x="-285665" y="-160687"/>
            <a:ext cx="24955330" cy="1403737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zebra-hanging-on-for-dear-life.jpg" descr="zebra-hanging-on-for-dear-life.jpg"/>
          <p:cNvPicPr>
            <a:picLocks noChangeAspect="1"/>
          </p:cNvPicPr>
          <p:nvPr/>
        </p:nvPicPr>
        <p:blipFill>
          <a:blip r:embed="rId2">
            <a:extLst/>
          </a:blip>
          <a:stretch>
            <a:fillRect/>
          </a:stretch>
        </p:blipFill>
        <p:spPr>
          <a:xfrm>
            <a:off x="-447811" y="-2137934"/>
            <a:ext cx="29467970" cy="1928812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iu.jpg" descr="iu.jpg"/>
          <p:cNvPicPr>
            <a:picLocks noChangeAspect="1"/>
          </p:cNvPicPr>
          <p:nvPr/>
        </p:nvPicPr>
        <p:blipFill>
          <a:blip r:embed="rId2">
            <a:extLst/>
          </a:blip>
          <a:stretch>
            <a:fillRect/>
          </a:stretch>
        </p:blipFill>
        <p:spPr>
          <a:xfrm>
            <a:off x="-1" y="-1560114"/>
            <a:ext cx="24384001" cy="15240001"/>
          </a:xfrm>
          <a:prstGeom prst="rect">
            <a:avLst/>
          </a:prstGeom>
          <a:ln w="12700">
            <a:miter lim="400000"/>
          </a:ln>
        </p:spPr>
      </p:pic>
      <p:sp>
        <p:nvSpPr>
          <p:cNvPr id="163" name="Text"/>
          <p:cNvSpPr txBox="1"/>
          <p:nvPr/>
        </p:nvSpPr>
        <p:spPr>
          <a:xfrm>
            <a:off x="-1" y="-1809352"/>
            <a:ext cx="155576" cy="498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defTabSz="457200">
              <a:defRPr sz="1200">
                <a:solidFill>
                  <a:srgbClr val="000000"/>
                </a:solidFill>
                <a:latin typeface="Times Roman"/>
                <a:ea typeface="Times Roman"/>
                <a:cs typeface="Times Roman"/>
                <a:sym typeface="Times Roman"/>
              </a:defRPr>
            </a:pPr>
          </a:p>
        </p:txBody>
      </p:sp>
      <p:sp>
        <p:nvSpPr>
          <p:cNvPr id="164" name="Rectangle"/>
          <p:cNvSpPr/>
          <p:nvPr/>
        </p:nvSpPr>
        <p:spPr>
          <a:xfrm>
            <a:off x="-2739" y="392833"/>
            <a:ext cx="14836189" cy="2220113"/>
          </a:xfrm>
          <a:prstGeom prst="rect">
            <a:avLst/>
          </a:prstGeom>
          <a:solidFill>
            <a:srgbClr val="000000"/>
          </a:solidFill>
          <a:ln w="12700">
            <a:miter lim="400000"/>
          </a:ln>
        </p:spPr>
        <p:txBody>
          <a:bodyPr lIns="53578" tIns="53578" rIns="53578" bIns="53578" anchor="ctr"/>
          <a:lstStyle/>
          <a:p>
            <a:pPr defTabSz="821531">
              <a:defRPr sz="2800">
                <a:latin typeface="Helvetica Neue Medium"/>
                <a:ea typeface="Helvetica Neue Medium"/>
                <a:cs typeface="Helvetica Neue Medium"/>
                <a:sym typeface="Helvetica Neue Medium"/>
              </a:defRPr>
            </a:pPr>
          </a:p>
        </p:txBody>
      </p:sp>
      <p:sp>
        <p:nvSpPr>
          <p:cNvPr id="165" name="Paul’s Letter to the Ephesians"/>
          <p:cNvSpPr txBox="1"/>
          <p:nvPr/>
        </p:nvSpPr>
        <p:spPr>
          <a:xfrm>
            <a:off x="1500155" y="891695"/>
            <a:ext cx="11830400" cy="1086512"/>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defTabSz="821531">
              <a:defRPr b="1" sz="6500"/>
            </a:lvl1pPr>
          </a:lstStyle>
          <a:p>
            <a:pPr/>
            <a:r>
              <a:t>Paul’s Letter to the Ephesians</a:t>
            </a:r>
          </a:p>
        </p:txBody>
      </p:sp>
      <p:sp>
        <p:nvSpPr>
          <p:cNvPr id="166" name="Rectangle"/>
          <p:cNvSpPr/>
          <p:nvPr/>
        </p:nvSpPr>
        <p:spPr>
          <a:xfrm>
            <a:off x="15203803" y="376018"/>
            <a:ext cx="7491302" cy="2220113"/>
          </a:xfrm>
          <a:prstGeom prst="rect">
            <a:avLst/>
          </a:prstGeom>
          <a:solidFill>
            <a:srgbClr val="F4B700"/>
          </a:solidFill>
          <a:ln w="12700">
            <a:miter lim="400000"/>
          </a:ln>
        </p:spPr>
        <p:txBody>
          <a:bodyPr lIns="53578" tIns="53578" rIns="53578" bIns="53578" anchor="ctr"/>
          <a:lstStyle/>
          <a:p>
            <a:pPr defTabSz="821531">
              <a:defRPr sz="2800">
                <a:latin typeface="Helvetica Neue Medium"/>
                <a:ea typeface="Helvetica Neue Medium"/>
                <a:cs typeface="Helvetica Neue Medium"/>
                <a:sym typeface="Helvetica Neue Medium"/>
              </a:defRPr>
            </a:pPr>
          </a:p>
        </p:txBody>
      </p:sp>
      <p:sp>
        <p:nvSpPr>
          <p:cNvPr id="167" name="Eph 3:16-19"/>
          <p:cNvSpPr txBox="1"/>
          <p:nvPr/>
        </p:nvSpPr>
        <p:spPr>
          <a:xfrm>
            <a:off x="16628603" y="891695"/>
            <a:ext cx="4738530" cy="1086512"/>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defTabSz="821531">
              <a:defRPr b="1" sz="6500">
                <a:solidFill>
                  <a:srgbClr val="000000"/>
                </a:solidFill>
              </a:defRPr>
            </a:lvl1pPr>
          </a:lstStyle>
          <a:p>
            <a:pPr/>
            <a:r>
              <a:t>Eph 3:16-19</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1188269397.jpeg.webp" descr="1188269397.jpeg.webp"/>
          <p:cNvPicPr>
            <a:picLocks noChangeAspect="1"/>
          </p:cNvPicPr>
          <p:nvPr/>
        </p:nvPicPr>
        <p:blipFill>
          <a:blip r:embed="rId2">
            <a:extLst/>
          </a:blip>
          <a:stretch>
            <a:fillRect/>
          </a:stretch>
        </p:blipFill>
        <p:spPr>
          <a:xfrm>
            <a:off x="-22993" y="-1285333"/>
            <a:ext cx="24709463" cy="1647812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Powers_Principalities_Featured.jpg" descr="Powers_Principalities_Featured.jpg"/>
          <p:cNvPicPr>
            <a:picLocks noChangeAspect="1"/>
          </p:cNvPicPr>
          <p:nvPr/>
        </p:nvPicPr>
        <p:blipFill>
          <a:blip r:embed="rId2">
            <a:extLst/>
          </a:blip>
          <a:stretch>
            <a:fillRect/>
          </a:stretch>
        </p:blipFill>
        <p:spPr>
          <a:xfrm>
            <a:off x="0" y="-335280"/>
            <a:ext cx="24384001" cy="1438656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Baptism-of-Jesus-2.jpg.webp" descr="Baptism-of-Jesus-2.jpg.webp"/>
          <p:cNvPicPr>
            <a:picLocks noChangeAspect="1"/>
          </p:cNvPicPr>
          <p:nvPr/>
        </p:nvPicPr>
        <p:blipFill>
          <a:blip r:embed="rId2">
            <a:extLst/>
          </a:blip>
          <a:stretch>
            <a:fillRect/>
          </a:stretch>
        </p:blipFill>
        <p:spPr>
          <a:xfrm>
            <a:off x="-196646" y="-1"/>
            <a:ext cx="24777292" cy="137160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Satan-Tempts-Jesus-GettyImages-463967715-5808f7b65f9b58564c318113.jpg" descr="Satan-Tempts-Jesus-GettyImages-463967715-5808f7b65f9b58564c318113.jpg"/>
          <p:cNvPicPr>
            <a:picLocks noChangeAspect="1"/>
          </p:cNvPicPr>
          <p:nvPr/>
        </p:nvPicPr>
        <p:blipFill>
          <a:blip r:embed="rId2">
            <a:extLst/>
          </a:blip>
          <a:srcRect l="0" t="5041" r="0" b="8292"/>
          <a:stretch>
            <a:fillRect/>
          </a:stretch>
        </p:blipFill>
        <p:spPr>
          <a:xfrm>
            <a:off x="-290479" y="-34860"/>
            <a:ext cx="24964873" cy="1442403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1326462015.jpg" descr="1326462015.jpg"/>
          <p:cNvPicPr>
            <a:picLocks noChangeAspect="1"/>
          </p:cNvPicPr>
          <p:nvPr/>
        </p:nvPicPr>
        <p:blipFill>
          <a:blip r:embed="rId2">
            <a:extLst/>
          </a:blip>
          <a:srcRect l="0" t="2040" r="0" b="21077"/>
          <a:stretch>
            <a:fillRect/>
          </a:stretch>
        </p:blipFill>
        <p:spPr>
          <a:xfrm>
            <a:off x="-64890" y="-209551"/>
            <a:ext cx="24513801" cy="1413492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Who are you?"/>
          <p:cNvSpPr txBox="1"/>
          <p:nvPr/>
        </p:nvSpPr>
        <p:spPr>
          <a:xfrm>
            <a:off x="8313878" y="398751"/>
            <a:ext cx="8536992" cy="163882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0200"/>
            </a:lvl1pPr>
          </a:lstStyle>
          <a:p>
            <a:pPr/>
            <a:r>
              <a:t>Who are you?</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Doctor…"/>
          <p:cNvSpPr txBox="1"/>
          <p:nvPr/>
        </p:nvSpPr>
        <p:spPr>
          <a:xfrm>
            <a:off x="8596583" y="4414456"/>
            <a:ext cx="7971581" cy="77326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b="1" sz="8200"/>
            </a:pPr>
            <a:r>
              <a:t>Doctor</a:t>
            </a:r>
          </a:p>
          <a:p>
            <a:pPr defTabSz="821531">
              <a:defRPr b="1" sz="8200"/>
            </a:pPr>
            <a:r>
              <a:t>Programmer</a:t>
            </a:r>
          </a:p>
          <a:p>
            <a:pPr defTabSz="821531">
              <a:defRPr b="1" sz="8200"/>
            </a:pPr>
            <a:r>
              <a:t>Mother</a:t>
            </a:r>
          </a:p>
          <a:p>
            <a:pPr defTabSz="821531">
              <a:defRPr b="1" sz="8200"/>
            </a:pPr>
            <a:r>
              <a:t>Retired</a:t>
            </a:r>
          </a:p>
          <a:p>
            <a:pPr defTabSz="821531">
              <a:defRPr b="1" sz="8200"/>
            </a:pPr>
            <a:r>
              <a:t>Student</a:t>
            </a:r>
          </a:p>
        </p:txBody>
      </p:sp>
      <p:sp>
        <p:nvSpPr>
          <p:cNvPr id="182" name="Who are you?"/>
          <p:cNvSpPr txBox="1"/>
          <p:nvPr/>
        </p:nvSpPr>
        <p:spPr>
          <a:xfrm>
            <a:off x="8313878" y="398751"/>
            <a:ext cx="8536992" cy="163882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0200"/>
            </a:lvl1pPr>
          </a:lstStyle>
          <a:p>
            <a:pPr/>
            <a:r>
              <a:t>Who are you?</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