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19"/>
  </p:notesMasterIdLst>
  <p:handoutMasterIdLst>
    <p:handoutMasterId r:id="rId20"/>
  </p:handoutMasterIdLst>
  <p:sldIdLst>
    <p:sldId id="258" r:id="rId5"/>
    <p:sldId id="314" r:id="rId6"/>
    <p:sldId id="315" r:id="rId7"/>
    <p:sldId id="316" r:id="rId8"/>
    <p:sldId id="282" r:id="rId9"/>
    <p:sldId id="317" r:id="rId10"/>
    <p:sldId id="327" r:id="rId11"/>
    <p:sldId id="318" r:id="rId12"/>
    <p:sldId id="319" r:id="rId13"/>
    <p:sldId id="326" r:id="rId14"/>
    <p:sldId id="322" r:id="rId15"/>
    <p:sldId id="323" r:id="rId16"/>
    <p:sldId id="324" r:id="rId17"/>
    <p:sldId id="32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598" autoAdjust="0"/>
  </p:normalViewPr>
  <p:slideViewPr>
    <p:cSldViewPr snapToGrid="0">
      <p:cViewPr varScale="1">
        <p:scale>
          <a:sx n="118" d="100"/>
          <a:sy n="118" d="100"/>
        </p:scale>
        <p:origin x="400"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02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5ECC0-AD60-4BEC-9874-61C62D95D17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B240A48-61CF-4776-8C7B-469A815F065E}">
      <dgm:prSet/>
      <dgm:spPr/>
      <dgm:t>
        <a:bodyPr/>
        <a:lstStyle/>
        <a:p>
          <a:r>
            <a:rPr lang="en-US"/>
            <a:t>17 “ ‘In the last days, God says, </a:t>
          </a:r>
        </a:p>
      </dgm:t>
    </dgm:pt>
    <dgm:pt modelId="{23955239-119B-45B4-AE6C-4C78CECED7DA}" type="parTrans" cxnId="{72FF6477-5DCA-4A5E-918F-54EA73F83EA7}">
      <dgm:prSet/>
      <dgm:spPr/>
      <dgm:t>
        <a:bodyPr/>
        <a:lstStyle/>
        <a:p>
          <a:endParaRPr lang="en-US"/>
        </a:p>
      </dgm:t>
    </dgm:pt>
    <dgm:pt modelId="{3514914A-EB07-4985-A793-0D54B54169AD}" type="sibTrans" cxnId="{72FF6477-5DCA-4A5E-918F-54EA73F83EA7}">
      <dgm:prSet/>
      <dgm:spPr/>
      <dgm:t>
        <a:bodyPr/>
        <a:lstStyle/>
        <a:p>
          <a:endParaRPr lang="en-US"/>
        </a:p>
      </dgm:t>
    </dgm:pt>
    <dgm:pt modelId="{8801FB12-B440-4036-945F-B90A1E4D1D6F}">
      <dgm:prSet/>
      <dgm:spPr/>
      <dgm:t>
        <a:bodyPr/>
        <a:lstStyle/>
        <a:p>
          <a:r>
            <a:rPr lang="en-US"/>
            <a:t>I will pour out my Spirit on all people. </a:t>
          </a:r>
        </a:p>
      </dgm:t>
    </dgm:pt>
    <dgm:pt modelId="{E016436D-54A8-43A3-BBC6-FA99869434B5}" type="parTrans" cxnId="{A2BE751C-9EFA-41C1-B3FB-1A4E87BB3EE7}">
      <dgm:prSet/>
      <dgm:spPr/>
      <dgm:t>
        <a:bodyPr/>
        <a:lstStyle/>
        <a:p>
          <a:endParaRPr lang="en-US"/>
        </a:p>
      </dgm:t>
    </dgm:pt>
    <dgm:pt modelId="{F942D6B7-724E-4FE0-898E-FE5A71C6C44C}" type="sibTrans" cxnId="{A2BE751C-9EFA-41C1-B3FB-1A4E87BB3EE7}">
      <dgm:prSet/>
      <dgm:spPr/>
      <dgm:t>
        <a:bodyPr/>
        <a:lstStyle/>
        <a:p>
          <a:endParaRPr lang="en-US"/>
        </a:p>
      </dgm:t>
    </dgm:pt>
    <dgm:pt modelId="{1650A67B-C817-4B5C-BC0E-A37BE925B75F}">
      <dgm:prSet/>
      <dgm:spPr/>
      <dgm:t>
        <a:bodyPr/>
        <a:lstStyle/>
        <a:p>
          <a:r>
            <a:rPr lang="en-US"/>
            <a:t>Your sons and daughters will prophesy, </a:t>
          </a:r>
        </a:p>
      </dgm:t>
    </dgm:pt>
    <dgm:pt modelId="{E357F648-BA3D-46FD-AEF1-C69208E79D78}" type="parTrans" cxnId="{55125D61-A3DA-4BDC-878F-4B37BBF1E849}">
      <dgm:prSet/>
      <dgm:spPr/>
      <dgm:t>
        <a:bodyPr/>
        <a:lstStyle/>
        <a:p>
          <a:endParaRPr lang="en-US"/>
        </a:p>
      </dgm:t>
    </dgm:pt>
    <dgm:pt modelId="{CCDF891C-D029-4550-8E31-C94F016AB83F}" type="sibTrans" cxnId="{55125D61-A3DA-4BDC-878F-4B37BBF1E849}">
      <dgm:prSet/>
      <dgm:spPr/>
      <dgm:t>
        <a:bodyPr/>
        <a:lstStyle/>
        <a:p>
          <a:endParaRPr lang="en-US"/>
        </a:p>
      </dgm:t>
    </dgm:pt>
    <dgm:pt modelId="{3CE2C68F-95A1-4ED9-B906-4A5BC2C9D5F3}">
      <dgm:prSet/>
      <dgm:spPr/>
      <dgm:t>
        <a:bodyPr/>
        <a:lstStyle/>
        <a:p>
          <a:r>
            <a:rPr lang="en-US"/>
            <a:t>your young men will see visions, </a:t>
          </a:r>
        </a:p>
      </dgm:t>
    </dgm:pt>
    <dgm:pt modelId="{F346CC00-4E7F-4249-9CD5-E3D2498BFBCC}" type="parTrans" cxnId="{32549D08-F9D3-452B-A088-BDC9B38A4DD3}">
      <dgm:prSet/>
      <dgm:spPr/>
      <dgm:t>
        <a:bodyPr/>
        <a:lstStyle/>
        <a:p>
          <a:endParaRPr lang="en-US"/>
        </a:p>
      </dgm:t>
    </dgm:pt>
    <dgm:pt modelId="{7383E520-E19B-4207-98CE-54DC650496F1}" type="sibTrans" cxnId="{32549D08-F9D3-452B-A088-BDC9B38A4DD3}">
      <dgm:prSet/>
      <dgm:spPr/>
      <dgm:t>
        <a:bodyPr/>
        <a:lstStyle/>
        <a:p>
          <a:endParaRPr lang="en-US"/>
        </a:p>
      </dgm:t>
    </dgm:pt>
    <dgm:pt modelId="{593F0260-DDC1-41D5-ABD1-7AD1D1AE9591}">
      <dgm:prSet/>
      <dgm:spPr/>
      <dgm:t>
        <a:bodyPr/>
        <a:lstStyle/>
        <a:p>
          <a:r>
            <a:rPr lang="en-US"/>
            <a:t>your old men will dream dreams. </a:t>
          </a:r>
        </a:p>
      </dgm:t>
    </dgm:pt>
    <dgm:pt modelId="{FBD2B41F-BC2E-4F53-A36D-DF028E4334B0}" type="parTrans" cxnId="{ECCAB1BD-90D8-4CA0-9F28-90AA38C098A6}">
      <dgm:prSet/>
      <dgm:spPr/>
      <dgm:t>
        <a:bodyPr/>
        <a:lstStyle/>
        <a:p>
          <a:endParaRPr lang="en-US"/>
        </a:p>
      </dgm:t>
    </dgm:pt>
    <dgm:pt modelId="{4C026FF6-1593-4F19-82C5-8EB03B986335}" type="sibTrans" cxnId="{ECCAB1BD-90D8-4CA0-9F28-90AA38C098A6}">
      <dgm:prSet/>
      <dgm:spPr/>
      <dgm:t>
        <a:bodyPr/>
        <a:lstStyle/>
        <a:p>
          <a:endParaRPr lang="en-US"/>
        </a:p>
      </dgm:t>
    </dgm:pt>
    <dgm:pt modelId="{0E6AB87A-ED6B-4189-A42D-EADEB1CABA5C}">
      <dgm:prSet/>
      <dgm:spPr/>
      <dgm:t>
        <a:bodyPr/>
        <a:lstStyle/>
        <a:p>
          <a:r>
            <a:rPr lang="en-US" dirty="0"/>
            <a:t>18 Even on my servants, both men and women, </a:t>
          </a:r>
        </a:p>
      </dgm:t>
    </dgm:pt>
    <dgm:pt modelId="{01EF8B13-150B-4E4A-BFAF-6225E7317A1D}" type="parTrans" cxnId="{7862599F-EAE8-4764-A1F6-9CF6436C8DA0}">
      <dgm:prSet/>
      <dgm:spPr/>
      <dgm:t>
        <a:bodyPr/>
        <a:lstStyle/>
        <a:p>
          <a:endParaRPr lang="en-US"/>
        </a:p>
      </dgm:t>
    </dgm:pt>
    <dgm:pt modelId="{314366E0-5B47-4181-820A-0F8121158FDC}" type="sibTrans" cxnId="{7862599F-EAE8-4764-A1F6-9CF6436C8DA0}">
      <dgm:prSet/>
      <dgm:spPr/>
      <dgm:t>
        <a:bodyPr/>
        <a:lstStyle/>
        <a:p>
          <a:endParaRPr lang="en-US"/>
        </a:p>
      </dgm:t>
    </dgm:pt>
    <dgm:pt modelId="{B1DA8FA3-8D05-4784-9337-7B2427F038DD}">
      <dgm:prSet/>
      <dgm:spPr/>
      <dgm:t>
        <a:bodyPr/>
        <a:lstStyle/>
        <a:p>
          <a:r>
            <a:rPr lang="en-US"/>
            <a:t>I will pour out my Spirit in those days, </a:t>
          </a:r>
        </a:p>
      </dgm:t>
    </dgm:pt>
    <dgm:pt modelId="{52372428-274A-4A73-B100-62001F8E0C0B}" type="parTrans" cxnId="{3DC765AF-2F14-448E-AE37-B02146DB08E7}">
      <dgm:prSet/>
      <dgm:spPr/>
      <dgm:t>
        <a:bodyPr/>
        <a:lstStyle/>
        <a:p>
          <a:endParaRPr lang="en-US"/>
        </a:p>
      </dgm:t>
    </dgm:pt>
    <dgm:pt modelId="{8327B29F-4D09-4CF2-A39D-FA1C76DBA0EF}" type="sibTrans" cxnId="{3DC765AF-2F14-448E-AE37-B02146DB08E7}">
      <dgm:prSet/>
      <dgm:spPr/>
      <dgm:t>
        <a:bodyPr/>
        <a:lstStyle/>
        <a:p>
          <a:endParaRPr lang="en-US"/>
        </a:p>
      </dgm:t>
    </dgm:pt>
    <dgm:pt modelId="{BC8E197B-44D4-4C6E-89D7-9A1BA69E1D34}">
      <dgm:prSet/>
      <dgm:spPr/>
      <dgm:t>
        <a:bodyPr/>
        <a:lstStyle/>
        <a:p>
          <a:r>
            <a:rPr lang="en-US"/>
            <a:t>and they will prophesy. </a:t>
          </a:r>
        </a:p>
      </dgm:t>
    </dgm:pt>
    <dgm:pt modelId="{3CFDADB2-F8DC-4684-8BB6-97E43D2FA247}" type="parTrans" cxnId="{1031BBDE-885F-477E-B9EE-F4F88730ACA3}">
      <dgm:prSet/>
      <dgm:spPr/>
      <dgm:t>
        <a:bodyPr/>
        <a:lstStyle/>
        <a:p>
          <a:endParaRPr lang="en-US"/>
        </a:p>
      </dgm:t>
    </dgm:pt>
    <dgm:pt modelId="{96C3D107-E92E-491B-AA61-ADB601D9FA6E}" type="sibTrans" cxnId="{1031BBDE-885F-477E-B9EE-F4F88730ACA3}">
      <dgm:prSet/>
      <dgm:spPr/>
      <dgm:t>
        <a:bodyPr/>
        <a:lstStyle/>
        <a:p>
          <a:endParaRPr lang="en-US"/>
        </a:p>
      </dgm:t>
    </dgm:pt>
    <dgm:pt modelId="{20A2820B-603D-45BE-B688-6DEB6F35F4C7}" type="pres">
      <dgm:prSet presAssocID="{B565ECC0-AD60-4BEC-9874-61C62D95D175}" presName="diagram" presStyleCnt="0">
        <dgm:presLayoutVars>
          <dgm:dir/>
          <dgm:resizeHandles val="exact"/>
        </dgm:presLayoutVars>
      </dgm:prSet>
      <dgm:spPr/>
    </dgm:pt>
    <dgm:pt modelId="{3B3B3037-C1CB-458B-BFFC-1DA3CECEAFD4}" type="pres">
      <dgm:prSet presAssocID="{4B240A48-61CF-4776-8C7B-469A815F065E}" presName="node" presStyleLbl="node1" presStyleIdx="0" presStyleCnt="8">
        <dgm:presLayoutVars>
          <dgm:bulletEnabled val="1"/>
        </dgm:presLayoutVars>
      </dgm:prSet>
      <dgm:spPr/>
    </dgm:pt>
    <dgm:pt modelId="{29837621-18C8-4F22-8F4D-DCF3C2A21B3C}" type="pres">
      <dgm:prSet presAssocID="{3514914A-EB07-4985-A793-0D54B54169AD}" presName="sibTrans" presStyleCnt="0"/>
      <dgm:spPr/>
    </dgm:pt>
    <dgm:pt modelId="{4C5EC944-ED57-4CC0-ACD2-7B857FF31D2C}" type="pres">
      <dgm:prSet presAssocID="{8801FB12-B440-4036-945F-B90A1E4D1D6F}" presName="node" presStyleLbl="node1" presStyleIdx="1" presStyleCnt="8">
        <dgm:presLayoutVars>
          <dgm:bulletEnabled val="1"/>
        </dgm:presLayoutVars>
      </dgm:prSet>
      <dgm:spPr/>
    </dgm:pt>
    <dgm:pt modelId="{C96CB428-97D5-4D53-9A8D-7A9048F90B30}" type="pres">
      <dgm:prSet presAssocID="{F942D6B7-724E-4FE0-898E-FE5A71C6C44C}" presName="sibTrans" presStyleCnt="0"/>
      <dgm:spPr/>
    </dgm:pt>
    <dgm:pt modelId="{A4A2572B-8B92-492B-BDB9-B26D22BC2577}" type="pres">
      <dgm:prSet presAssocID="{1650A67B-C817-4B5C-BC0E-A37BE925B75F}" presName="node" presStyleLbl="node1" presStyleIdx="2" presStyleCnt="8">
        <dgm:presLayoutVars>
          <dgm:bulletEnabled val="1"/>
        </dgm:presLayoutVars>
      </dgm:prSet>
      <dgm:spPr/>
    </dgm:pt>
    <dgm:pt modelId="{D35B2214-AF9B-43D2-B137-3A52739AAA99}" type="pres">
      <dgm:prSet presAssocID="{CCDF891C-D029-4550-8E31-C94F016AB83F}" presName="sibTrans" presStyleCnt="0"/>
      <dgm:spPr/>
    </dgm:pt>
    <dgm:pt modelId="{688CD6CB-0887-417B-8293-12383C33421F}" type="pres">
      <dgm:prSet presAssocID="{3CE2C68F-95A1-4ED9-B906-4A5BC2C9D5F3}" presName="node" presStyleLbl="node1" presStyleIdx="3" presStyleCnt="8">
        <dgm:presLayoutVars>
          <dgm:bulletEnabled val="1"/>
        </dgm:presLayoutVars>
      </dgm:prSet>
      <dgm:spPr/>
    </dgm:pt>
    <dgm:pt modelId="{3593CA33-1CFA-4DC2-B184-C8A6DBCC67CD}" type="pres">
      <dgm:prSet presAssocID="{7383E520-E19B-4207-98CE-54DC650496F1}" presName="sibTrans" presStyleCnt="0"/>
      <dgm:spPr/>
    </dgm:pt>
    <dgm:pt modelId="{69D03CA7-5781-4EDD-9539-1E8E7C559A8D}" type="pres">
      <dgm:prSet presAssocID="{593F0260-DDC1-41D5-ABD1-7AD1D1AE9591}" presName="node" presStyleLbl="node1" presStyleIdx="4" presStyleCnt="8">
        <dgm:presLayoutVars>
          <dgm:bulletEnabled val="1"/>
        </dgm:presLayoutVars>
      </dgm:prSet>
      <dgm:spPr/>
    </dgm:pt>
    <dgm:pt modelId="{124A558D-F7A1-4751-B9EA-DB6378A51577}" type="pres">
      <dgm:prSet presAssocID="{4C026FF6-1593-4F19-82C5-8EB03B986335}" presName="sibTrans" presStyleCnt="0"/>
      <dgm:spPr/>
    </dgm:pt>
    <dgm:pt modelId="{80A8C71E-0A2D-4EEA-96BC-9FCB97D7F15B}" type="pres">
      <dgm:prSet presAssocID="{0E6AB87A-ED6B-4189-A42D-EADEB1CABA5C}" presName="node" presStyleLbl="node1" presStyleIdx="5" presStyleCnt="8">
        <dgm:presLayoutVars>
          <dgm:bulletEnabled val="1"/>
        </dgm:presLayoutVars>
      </dgm:prSet>
      <dgm:spPr/>
    </dgm:pt>
    <dgm:pt modelId="{AF605449-ECBD-49B5-A66D-E1C66258F355}" type="pres">
      <dgm:prSet presAssocID="{314366E0-5B47-4181-820A-0F8121158FDC}" presName="sibTrans" presStyleCnt="0"/>
      <dgm:spPr/>
    </dgm:pt>
    <dgm:pt modelId="{15F84987-A170-4353-AE6F-6A7A5B90D75A}" type="pres">
      <dgm:prSet presAssocID="{B1DA8FA3-8D05-4784-9337-7B2427F038DD}" presName="node" presStyleLbl="node1" presStyleIdx="6" presStyleCnt="8">
        <dgm:presLayoutVars>
          <dgm:bulletEnabled val="1"/>
        </dgm:presLayoutVars>
      </dgm:prSet>
      <dgm:spPr/>
    </dgm:pt>
    <dgm:pt modelId="{4F0BCA44-F7F7-4F4E-8B75-299A5E768F4E}" type="pres">
      <dgm:prSet presAssocID="{8327B29F-4D09-4CF2-A39D-FA1C76DBA0EF}" presName="sibTrans" presStyleCnt="0"/>
      <dgm:spPr/>
    </dgm:pt>
    <dgm:pt modelId="{8FB70C9C-15F5-4A36-B901-A8B8806C6B87}" type="pres">
      <dgm:prSet presAssocID="{BC8E197B-44D4-4C6E-89D7-9A1BA69E1D34}" presName="node" presStyleLbl="node1" presStyleIdx="7" presStyleCnt="8">
        <dgm:presLayoutVars>
          <dgm:bulletEnabled val="1"/>
        </dgm:presLayoutVars>
      </dgm:prSet>
      <dgm:spPr/>
    </dgm:pt>
  </dgm:ptLst>
  <dgm:cxnLst>
    <dgm:cxn modelId="{32549D08-F9D3-452B-A088-BDC9B38A4DD3}" srcId="{B565ECC0-AD60-4BEC-9874-61C62D95D175}" destId="{3CE2C68F-95A1-4ED9-B906-4A5BC2C9D5F3}" srcOrd="3" destOrd="0" parTransId="{F346CC00-4E7F-4249-9CD5-E3D2498BFBCC}" sibTransId="{7383E520-E19B-4207-98CE-54DC650496F1}"/>
    <dgm:cxn modelId="{A2BE751C-9EFA-41C1-B3FB-1A4E87BB3EE7}" srcId="{B565ECC0-AD60-4BEC-9874-61C62D95D175}" destId="{8801FB12-B440-4036-945F-B90A1E4D1D6F}" srcOrd="1" destOrd="0" parTransId="{E016436D-54A8-43A3-BBC6-FA99869434B5}" sibTransId="{F942D6B7-724E-4FE0-898E-FE5A71C6C44C}"/>
    <dgm:cxn modelId="{D6A01826-921A-4298-8C49-1783F2C79510}" type="presOf" srcId="{B1DA8FA3-8D05-4784-9337-7B2427F038DD}" destId="{15F84987-A170-4353-AE6F-6A7A5B90D75A}" srcOrd="0" destOrd="0" presId="urn:microsoft.com/office/officeart/2005/8/layout/default"/>
    <dgm:cxn modelId="{DD91862A-0D0B-4697-A434-3DB76F816716}" type="presOf" srcId="{3CE2C68F-95A1-4ED9-B906-4A5BC2C9D5F3}" destId="{688CD6CB-0887-417B-8293-12383C33421F}" srcOrd="0" destOrd="0" presId="urn:microsoft.com/office/officeart/2005/8/layout/default"/>
    <dgm:cxn modelId="{55125D61-A3DA-4BDC-878F-4B37BBF1E849}" srcId="{B565ECC0-AD60-4BEC-9874-61C62D95D175}" destId="{1650A67B-C817-4B5C-BC0E-A37BE925B75F}" srcOrd="2" destOrd="0" parTransId="{E357F648-BA3D-46FD-AEF1-C69208E79D78}" sibTransId="{CCDF891C-D029-4550-8E31-C94F016AB83F}"/>
    <dgm:cxn modelId="{5C9A5A6B-F901-4349-80F1-72E1771B029A}" type="presOf" srcId="{4B240A48-61CF-4776-8C7B-469A815F065E}" destId="{3B3B3037-C1CB-458B-BFFC-1DA3CECEAFD4}" srcOrd="0" destOrd="0" presId="urn:microsoft.com/office/officeart/2005/8/layout/default"/>
    <dgm:cxn modelId="{72FF6477-5DCA-4A5E-918F-54EA73F83EA7}" srcId="{B565ECC0-AD60-4BEC-9874-61C62D95D175}" destId="{4B240A48-61CF-4776-8C7B-469A815F065E}" srcOrd="0" destOrd="0" parTransId="{23955239-119B-45B4-AE6C-4C78CECED7DA}" sibTransId="{3514914A-EB07-4985-A793-0D54B54169AD}"/>
    <dgm:cxn modelId="{853E2678-3695-4491-8300-CF2AFF65A666}" type="presOf" srcId="{BC8E197B-44D4-4C6E-89D7-9A1BA69E1D34}" destId="{8FB70C9C-15F5-4A36-B901-A8B8806C6B87}" srcOrd="0" destOrd="0" presId="urn:microsoft.com/office/officeart/2005/8/layout/default"/>
    <dgm:cxn modelId="{233ACC8D-8295-44EF-B3D1-7CD26742D11F}" type="presOf" srcId="{1650A67B-C817-4B5C-BC0E-A37BE925B75F}" destId="{A4A2572B-8B92-492B-BDB9-B26D22BC2577}" srcOrd="0" destOrd="0" presId="urn:microsoft.com/office/officeart/2005/8/layout/default"/>
    <dgm:cxn modelId="{1FAC1D98-6E69-4529-BD28-F5AEA72D6F2B}" type="presOf" srcId="{B565ECC0-AD60-4BEC-9874-61C62D95D175}" destId="{20A2820B-603D-45BE-B688-6DEB6F35F4C7}" srcOrd="0" destOrd="0" presId="urn:microsoft.com/office/officeart/2005/8/layout/default"/>
    <dgm:cxn modelId="{7862599F-EAE8-4764-A1F6-9CF6436C8DA0}" srcId="{B565ECC0-AD60-4BEC-9874-61C62D95D175}" destId="{0E6AB87A-ED6B-4189-A42D-EADEB1CABA5C}" srcOrd="5" destOrd="0" parTransId="{01EF8B13-150B-4E4A-BFAF-6225E7317A1D}" sibTransId="{314366E0-5B47-4181-820A-0F8121158FDC}"/>
    <dgm:cxn modelId="{779450A0-2032-4CA5-85BD-13CFEA4F7C23}" type="presOf" srcId="{8801FB12-B440-4036-945F-B90A1E4D1D6F}" destId="{4C5EC944-ED57-4CC0-ACD2-7B857FF31D2C}" srcOrd="0" destOrd="0" presId="urn:microsoft.com/office/officeart/2005/8/layout/default"/>
    <dgm:cxn modelId="{3DC765AF-2F14-448E-AE37-B02146DB08E7}" srcId="{B565ECC0-AD60-4BEC-9874-61C62D95D175}" destId="{B1DA8FA3-8D05-4784-9337-7B2427F038DD}" srcOrd="6" destOrd="0" parTransId="{52372428-274A-4A73-B100-62001F8E0C0B}" sibTransId="{8327B29F-4D09-4CF2-A39D-FA1C76DBA0EF}"/>
    <dgm:cxn modelId="{AA08F5BB-8B5B-4C30-AC93-AB1250D98C81}" type="presOf" srcId="{0E6AB87A-ED6B-4189-A42D-EADEB1CABA5C}" destId="{80A8C71E-0A2D-4EEA-96BC-9FCB97D7F15B}" srcOrd="0" destOrd="0" presId="urn:microsoft.com/office/officeart/2005/8/layout/default"/>
    <dgm:cxn modelId="{ECCAB1BD-90D8-4CA0-9F28-90AA38C098A6}" srcId="{B565ECC0-AD60-4BEC-9874-61C62D95D175}" destId="{593F0260-DDC1-41D5-ABD1-7AD1D1AE9591}" srcOrd="4" destOrd="0" parTransId="{FBD2B41F-BC2E-4F53-A36D-DF028E4334B0}" sibTransId="{4C026FF6-1593-4F19-82C5-8EB03B986335}"/>
    <dgm:cxn modelId="{1031BBDE-885F-477E-B9EE-F4F88730ACA3}" srcId="{B565ECC0-AD60-4BEC-9874-61C62D95D175}" destId="{BC8E197B-44D4-4C6E-89D7-9A1BA69E1D34}" srcOrd="7" destOrd="0" parTransId="{3CFDADB2-F8DC-4684-8BB6-97E43D2FA247}" sibTransId="{96C3D107-E92E-491B-AA61-ADB601D9FA6E}"/>
    <dgm:cxn modelId="{08ECD7E8-7E0A-42FE-8A17-22785A5A9F1C}" type="presOf" srcId="{593F0260-DDC1-41D5-ABD1-7AD1D1AE9591}" destId="{69D03CA7-5781-4EDD-9539-1E8E7C559A8D}" srcOrd="0" destOrd="0" presId="urn:microsoft.com/office/officeart/2005/8/layout/default"/>
    <dgm:cxn modelId="{2FD909BD-E5CE-4884-95B5-5CCEC1609F20}" type="presParOf" srcId="{20A2820B-603D-45BE-B688-6DEB6F35F4C7}" destId="{3B3B3037-C1CB-458B-BFFC-1DA3CECEAFD4}" srcOrd="0" destOrd="0" presId="urn:microsoft.com/office/officeart/2005/8/layout/default"/>
    <dgm:cxn modelId="{71D51600-203A-456E-A8BE-D9AA19FE43AB}" type="presParOf" srcId="{20A2820B-603D-45BE-B688-6DEB6F35F4C7}" destId="{29837621-18C8-4F22-8F4D-DCF3C2A21B3C}" srcOrd="1" destOrd="0" presId="urn:microsoft.com/office/officeart/2005/8/layout/default"/>
    <dgm:cxn modelId="{75B6C184-CFF3-473E-AFBF-610BACBB217A}" type="presParOf" srcId="{20A2820B-603D-45BE-B688-6DEB6F35F4C7}" destId="{4C5EC944-ED57-4CC0-ACD2-7B857FF31D2C}" srcOrd="2" destOrd="0" presId="urn:microsoft.com/office/officeart/2005/8/layout/default"/>
    <dgm:cxn modelId="{7908A421-4652-4111-A1E3-7B9386A5B854}" type="presParOf" srcId="{20A2820B-603D-45BE-B688-6DEB6F35F4C7}" destId="{C96CB428-97D5-4D53-9A8D-7A9048F90B30}" srcOrd="3" destOrd="0" presId="urn:microsoft.com/office/officeart/2005/8/layout/default"/>
    <dgm:cxn modelId="{93228655-4833-4F6C-8C00-20FC2A86AB00}" type="presParOf" srcId="{20A2820B-603D-45BE-B688-6DEB6F35F4C7}" destId="{A4A2572B-8B92-492B-BDB9-B26D22BC2577}" srcOrd="4" destOrd="0" presId="urn:microsoft.com/office/officeart/2005/8/layout/default"/>
    <dgm:cxn modelId="{F9A8663D-8522-4E89-A1AC-7B1587A610FE}" type="presParOf" srcId="{20A2820B-603D-45BE-B688-6DEB6F35F4C7}" destId="{D35B2214-AF9B-43D2-B137-3A52739AAA99}" srcOrd="5" destOrd="0" presId="urn:microsoft.com/office/officeart/2005/8/layout/default"/>
    <dgm:cxn modelId="{7D01525E-ACCA-4A8A-86AD-FBEAC2937CF5}" type="presParOf" srcId="{20A2820B-603D-45BE-B688-6DEB6F35F4C7}" destId="{688CD6CB-0887-417B-8293-12383C33421F}" srcOrd="6" destOrd="0" presId="urn:microsoft.com/office/officeart/2005/8/layout/default"/>
    <dgm:cxn modelId="{14BE6A47-6429-49BA-BD5C-4E65C784EB45}" type="presParOf" srcId="{20A2820B-603D-45BE-B688-6DEB6F35F4C7}" destId="{3593CA33-1CFA-4DC2-B184-C8A6DBCC67CD}" srcOrd="7" destOrd="0" presId="urn:microsoft.com/office/officeart/2005/8/layout/default"/>
    <dgm:cxn modelId="{60D5C475-9A1B-4570-8524-23B31871D5AB}" type="presParOf" srcId="{20A2820B-603D-45BE-B688-6DEB6F35F4C7}" destId="{69D03CA7-5781-4EDD-9539-1E8E7C559A8D}" srcOrd="8" destOrd="0" presId="urn:microsoft.com/office/officeart/2005/8/layout/default"/>
    <dgm:cxn modelId="{30252652-703F-4655-AFE5-8BA6EAB62DCB}" type="presParOf" srcId="{20A2820B-603D-45BE-B688-6DEB6F35F4C7}" destId="{124A558D-F7A1-4751-B9EA-DB6378A51577}" srcOrd="9" destOrd="0" presId="urn:microsoft.com/office/officeart/2005/8/layout/default"/>
    <dgm:cxn modelId="{B1462673-D061-4DF2-8D20-92A00D7D69F7}" type="presParOf" srcId="{20A2820B-603D-45BE-B688-6DEB6F35F4C7}" destId="{80A8C71E-0A2D-4EEA-96BC-9FCB97D7F15B}" srcOrd="10" destOrd="0" presId="urn:microsoft.com/office/officeart/2005/8/layout/default"/>
    <dgm:cxn modelId="{8BED914C-EA09-4B66-9F54-0FE2ED90A87B}" type="presParOf" srcId="{20A2820B-603D-45BE-B688-6DEB6F35F4C7}" destId="{AF605449-ECBD-49B5-A66D-E1C66258F355}" srcOrd="11" destOrd="0" presId="urn:microsoft.com/office/officeart/2005/8/layout/default"/>
    <dgm:cxn modelId="{F87098C0-836F-46F6-B933-52ACC3B7B90A}" type="presParOf" srcId="{20A2820B-603D-45BE-B688-6DEB6F35F4C7}" destId="{15F84987-A170-4353-AE6F-6A7A5B90D75A}" srcOrd="12" destOrd="0" presId="urn:microsoft.com/office/officeart/2005/8/layout/default"/>
    <dgm:cxn modelId="{552845B6-7E76-478E-B6C7-9AB0BED2C268}" type="presParOf" srcId="{20A2820B-603D-45BE-B688-6DEB6F35F4C7}" destId="{4F0BCA44-F7F7-4F4E-8B75-299A5E768F4E}" srcOrd="13" destOrd="0" presId="urn:microsoft.com/office/officeart/2005/8/layout/default"/>
    <dgm:cxn modelId="{CE59A87B-7BD5-4CD7-BDFF-7FCBC921D114}" type="presParOf" srcId="{20A2820B-603D-45BE-B688-6DEB6F35F4C7}" destId="{8FB70C9C-15F5-4A36-B901-A8B8806C6B8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87271-0C5F-4459-AEF8-E0EC9A5F215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C1411AF-9F02-43C7-AEB2-DEDD73EF38B8}">
      <dgm:prSet/>
      <dgm:spPr/>
      <dgm:t>
        <a:bodyPr/>
        <a:lstStyle/>
        <a:p>
          <a:r>
            <a:rPr lang="en-US"/>
            <a:t>Holy Spirit</a:t>
          </a:r>
        </a:p>
      </dgm:t>
    </dgm:pt>
    <dgm:pt modelId="{329E46DC-8E60-4E4A-B61C-16F65F99F567}" type="parTrans" cxnId="{CDE7C25C-2485-43ED-8AA8-AF274F9CB24C}">
      <dgm:prSet/>
      <dgm:spPr/>
      <dgm:t>
        <a:bodyPr/>
        <a:lstStyle/>
        <a:p>
          <a:endParaRPr lang="en-US"/>
        </a:p>
      </dgm:t>
    </dgm:pt>
    <dgm:pt modelId="{8BE300FA-5154-4971-A910-660A87F0FC02}" type="sibTrans" cxnId="{CDE7C25C-2485-43ED-8AA8-AF274F9CB24C}">
      <dgm:prSet/>
      <dgm:spPr/>
      <dgm:t>
        <a:bodyPr/>
        <a:lstStyle/>
        <a:p>
          <a:endParaRPr lang="en-US"/>
        </a:p>
      </dgm:t>
    </dgm:pt>
    <dgm:pt modelId="{E87173FA-F023-4754-92CC-732DE90D70CF}">
      <dgm:prSet/>
      <dgm:spPr/>
      <dgm:t>
        <a:bodyPr/>
        <a:lstStyle/>
        <a:p>
          <a:r>
            <a:rPr lang="en-US"/>
            <a:t>People and Disciples</a:t>
          </a:r>
        </a:p>
      </dgm:t>
    </dgm:pt>
    <dgm:pt modelId="{21ABD20F-2E0D-42C3-BFF7-0ED7631D03E7}" type="parTrans" cxnId="{542A047C-2FD1-4DFD-AF2D-67953F96FDB4}">
      <dgm:prSet/>
      <dgm:spPr/>
      <dgm:t>
        <a:bodyPr/>
        <a:lstStyle/>
        <a:p>
          <a:endParaRPr lang="en-US"/>
        </a:p>
      </dgm:t>
    </dgm:pt>
    <dgm:pt modelId="{6BFB2209-D7CD-45BC-8FB8-27060F5386A5}" type="sibTrans" cxnId="{542A047C-2FD1-4DFD-AF2D-67953F96FDB4}">
      <dgm:prSet/>
      <dgm:spPr/>
      <dgm:t>
        <a:bodyPr/>
        <a:lstStyle/>
        <a:p>
          <a:endParaRPr lang="en-US"/>
        </a:p>
      </dgm:t>
    </dgm:pt>
    <dgm:pt modelId="{7637801A-BA84-4129-AD05-682E752E3369}">
      <dgm:prSet/>
      <dgm:spPr/>
      <dgm:t>
        <a:bodyPr/>
        <a:lstStyle/>
        <a:p>
          <a:r>
            <a:rPr lang="en-US" dirty="0"/>
            <a:t>Scriptures</a:t>
          </a:r>
        </a:p>
      </dgm:t>
    </dgm:pt>
    <dgm:pt modelId="{F2E824B8-836A-49CC-88C8-966254A8C1E6}" type="parTrans" cxnId="{618B07C8-CD59-46FF-B557-02CC30E78867}">
      <dgm:prSet/>
      <dgm:spPr/>
      <dgm:t>
        <a:bodyPr/>
        <a:lstStyle/>
        <a:p>
          <a:endParaRPr lang="en-US"/>
        </a:p>
      </dgm:t>
    </dgm:pt>
    <dgm:pt modelId="{51627587-15CD-47B5-8693-4E255F1678CF}" type="sibTrans" cxnId="{618B07C8-CD59-46FF-B557-02CC30E78867}">
      <dgm:prSet/>
      <dgm:spPr/>
      <dgm:t>
        <a:bodyPr/>
        <a:lstStyle/>
        <a:p>
          <a:endParaRPr lang="en-US"/>
        </a:p>
      </dgm:t>
    </dgm:pt>
    <dgm:pt modelId="{F90A1CE5-BB3A-4C0F-9551-03F8B3B0BF15}" type="pres">
      <dgm:prSet presAssocID="{8FE87271-0C5F-4459-AEF8-E0EC9A5F2159}" presName="diagram" presStyleCnt="0">
        <dgm:presLayoutVars>
          <dgm:dir/>
          <dgm:resizeHandles val="exact"/>
        </dgm:presLayoutVars>
      </dgm:prSet>
      <dgm:spPr/>
    </dgm:pt>
    <dgm:pt modelId="{79737C3F-9A34-402C-9225-4386FC35C78D}" type="pres">
      <dgm:prSet presAssocID="{7C1411AF-9F02-43C7-AEB2-DEDD73EF38B8}" presName="node" presStyleLbl="node1" presStyleIdx="0" presStyleCnt="3">
        <dgm:presLayoutVars>
          <dgm:bulletEnabled val="1"/>
        </dgm:presLayoutVars>
      </dgm:prSet>
      <dgm:spPr/>
    </dgm:pt>
    <dgm:pt modelId="{F22AC836-1DEE-4A07-923D-09C9CC86486A}" type="pres">
      <dgm:prSet presAssocID="{8BE300FA-5154-4971-A910-660A87F0FC02}" presName="sibTrans" presStyleCnt="0"/>
      <dgm:spPr/>
    </dgm:pt>
    <dgm:pt modelId="{F5999430-43A7-4AB0-BA36-04094CDDF9CE}" type="pres">
      <dgm:prSet presAssocID="{E87173FA-F023-4754-92CC-732DE90D70CF}" presName="node" presStyleLbl="node1" presStyleIdx="1" presStyleCnt="3">
        <dgm:presLayoutVars>
          <dgm:bulletEnabled val="1"/>
        </dgm:presLayoutVars>
      </dgm:prSet>
      <dgm:spPr/>
    </dgm:pt>
    <dgm:pt modelId="{157D0878-C15E-41F3-8697-4E411C805827}" type="pres">
      <dgm:prSet presAssocID="{6BFB2209-D7CD-45BC-8FB8-27060F5386A5}" presName="sibTrans" presStyleCnt="0"/>
      <dgm:spPr/>
    </dgm:pt>
    <dgm:pt modelId="{19E65A22-15E1-4816-B572-8E3CFDD2B4EE}" type="pres">
      <dgm:prSet presAssocID="{7637801A-BA84-4129-AD05-682E752E3369}" presName="node" presStyleLbl="node1" presStyleIdx="2" presStyleCnt="3">
        <dgm:presLayoutVars>
          <dgm:bulletEnabled val="1"/>
        </dgm:presLayoutVars>
      </dgm:prSet>
      <dgm:spPr/>
    </dgm:pt>
  </dgm:ptLst>
  <dgm:cxnLst>
    <dgm:cxn modelId="{2B26B334-48F8-45CE-9403-EF43F07DE68D}" type="presOf" srcId="{7C1411AF-9F02-43C7-AEB2-DEDD73EF38B8}" destId="{79737C3F-9A34-402C-9225-4386FC35C78D}" srcOrd="0" destOrd="0" presId="urn:microsoft.com/office/officeart/2005/8/layout/default"/>
    <dgm:cxn modelId="{CDE7C25C-2485-43ED-8AA8-AF274F9CB24C}" srcId="{8FE87271-0C5F-4459-AEF8-E0EC9A5F2159}" destId="{7C1411AF-9F02-43C7-AEB2-DEDD73EF38B8}" srcOrd="0" destOrd="0" parTransId="{329E46DC-8E60-4E4A-B61C-16F65F99F567}" sibTransId="{8BE300FA-5154-4971-A910-660A87F0FC02}"/>
    <dgm:cxn modelId="{542A047C-2FD1-4DFD-AF2D-67953F96FDB4}" srcId="{8FE87271-0C5F-4459-AEF8-E0EC9A5F2159}" destId="{E87173FA-F023-4754-92CC-732DE90D70CF}" srcOrd="1" destOrd="0" parTransId="{21ABD20F-2E0D-42C3-BFF7-0ED7631D03E7}" sibTransId="{6BFB2209-D7CD-45BC-8FB8-27060F5386A5}"/>
    <dgm:cxn modelId="{DF1DF092-E601-4AC7-B14D-6975518A5911}" type="presOf" srcId="{E87173FA-F023-4754-92CC-732DE90D70CF}" destId="{F5999430-43A7-4AB0-BA36-04094CDDF9CE}" srcOrd="0" destOrd="0" presId="urn:microsoft.com/office/officeart/2005/8/layout/default"/>
    <dgm:cxn modelId="{2B53E9AA-D91F-4DD6-B2F4-A31330379F15}" type="presOf" srcId="{7637801A-BA84-4129-AD05-682E752E3369}" destId="{19E65A22-15E1-4816-B572-8E3CFDD2B4EE}" srcOrd="0" destOrd="0" presId="urn:microsoft.com/office/officeart/2005/8/layout/default"/>
    <dgm:cxn modelId="{A7E95AC1-633E-473D-8687-0D6446DA4C93}" type="presOf" srcId="{8FE87271-0C5F-4459-AEF8-E0EC9A5F2159}" destId="{F90A1CE5-BB3A-4C0F-9551-03F8B3B0BF15}" srcOrd="0" destOrd="0" presId="urn:microsoft.com/office/officeart/2005/8/layout/default"/>
    <dgm:cxn modelId="{618B07C8-CD59-46FF-B557-02CC30E78867}" srcId="{8FE87271-0C5F-4459-AEF8-E0EC9A5F2159}" destId="{7637801A-BA84-4129-AD05-682E752E3369}" srcOrd="2" destOrd="0" parTransId="{F2E824B8-836A-49CC-88C8-966254A8C1E6}" sibTransId="{51627587-15CD-47B5-8693-4E255F1678CF}"/>
    <dgm:cxn modelId="{AA0EE576-B067-41DC-98B0-2C8F9643DE5D}" type="presParOf" srcId="{F90A1CE5-BB3A-4C0F-9551-03F8B3B0BF15}" destId="{79737C3F-9A34-402C-9225-4386FC35C78D}" srcOrd="0" destOrd="0" presId="urn:microsoft.com/office/officeart/2005/8/layout/default"/>
    <dgm:cxn modelId="{F54F4DE1-64F1-45E9-9823-2D46C9CC74C8}" type="presParOf" srcId="{F90A1CE5-BB3A-4C0F-9551-03F8B3B0BF15}" destId="{F22AC836-1DEE-4A07-923D-09C9CC86486A}" srcOrd="1" destOrd="0" presId="urn:microsoft.com/office/officeart/2005/8/layout/default"/>
    <dgm:cxn modelId="{322D06ED-DF2C-4221-AA32-4463928F4635}" type="presParOf" srcId="{F90A1CE5-BB3A-4C0F-9551-03F8B3B0BF15}" destId="{F5999430-43A7-4AB0-BA36-04094CDDF9CE}" srcOrd="2" destOrd="0" presId="urn:microsoft.com/office/officeart/2005/8/layout/default"/>
    <dgm:cxn modelId="{EC37FC57-FA55-4055-8913-1D7823606D56}" type="presParOf" srcId="{F90A1CE5-BB3A-4C0F-9551-03F8B3B0BF15}" destId="{157D0878-C15E-41F3-8697-4E411C805827}" srcOrd="3" destOrd="0" presId="urn:microsoft.com/office/officeart/2005/8/layout/default"/>
    <dgm:cxn modelId="{AF87F1A6-B2AB-4768-AF08-28E0D02AC4B2}" type="presParOf" srcId="{F90A1CE5-BB3A-4C0F-9551-03F8B3B0BF15}" destId="{19E65A22-15E1-4816-B572-8E3CFDD2B4E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B3037-C1CB-458B-BFFC-1DA3CECEAFD4}">
      <dsp:nvSpPr>
        <dsp:cNvPr id="0" name=""/>
        <dsp:cNvSpPr/>
      </dsp:nvSpPr>
      <dsp:spPr>
        <a:xfrm>
          <a:off x="0" y="468629"/>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17 “ ‘In the last days, God says, </a:t>
          </a:r>
        </a:p>
      </dsp:txBody>
      <dsp:txXfrm>
        <a:off x="0" y="468629"/>
        <a:ext cx="1543049" cy="925830"/>
      </dsp:txXfrm>
    </dsp:sp>
    <dsp:sp modelId="{4C5EC944-ED57-4CC0-ACD2-7B857FF31D2C}">
      <dsp:nvSpPr>
        <dsp:cNvPr id="0" name=""/>
        <dsp:cNvSpPr/>
      </dsp:nvSpPr>
      <dsp:spPr>
        <a:xfrm>
          <a:off x="1697355" y="468629"/>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 will pour out my Spirit on all people. </a:t>
          </a:r>
        </a:p>
      </dsp:txBody>
      <dsp:txXfrm>
        <a:off x="1697355" y="468629"/>
        <a:ext cx="1543049" cy="925830"/>
      </dsp:txXfrm>
    </dsp:sp>
    <dsp:sp modelId="{A4A2572B-8B92-492B-BDB9-B26D22BC2577}">
      <dsp:nvSpPr>
        <dsp:cNvPr id="0" name=""/>
        <dsp:cNvSpPr/>
      </dsp:nvSpPr>
      <dsp:spPr>
        <a:xfrm>
          <a:off x="3394710" y="468629"/>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Your sons and daughters will prophesy, </a:t>
          </a:r>
        </a:p>
      </dsp:txBody>
      <dsp:txXfrm>
        <a:off x="3394710" y="468629"/>
        <a:ext cx="1543049" cy="925830"/>
      </dsp:txXfrm>
    </dsp:sp>
    <dsp:sp modelId="{688CD6CB-0887-417B-8293-12383C33421F}">
      <dsp:nvSpPr>
        <dsp:cNvPr id="0" name=""/>
        <dsp:cNvSpPr/>
      </dsp:nvSpPr>
      <dsp:spPr>
        <a:xfrm>
          <a:off x="0" y="1548764"/>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your young men will see visions, </a:t>
          </a:r>
        </a:p>
      </dsp:txBody>
      <dsp:txXfrm>
        <a:off x="0" y="1548764"/>
        <a:ext cx="1543049" cy="925830"/>
      </dsp:txXfrm>
    </dsp:sp>
    <dsp:sp modelId="{69D03CA7-5781-4EDD-9539-1E8E7C559A8D}">
      <dsp:nvSpPr>
        <dsp:cNvPr id="0" name=""/>
        <dsp:cNvSpPr/>
      </dsp:nvSpPr>
      <dsp:spPr>
        <a:xfrm>
          <a:off x="1697355" y="1548764"/>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your old men will dream dreams. </a:t>
          </a:r>
        </a:p>
      </dsp:txBody>
      <dsp:txXfrm>
        <a:off x="1697355" y="1548764"/>
        <a:ext cx="1543049" cy="925830"/>
      </dsp:txXfrm>
    </dsp:sp>
    <dsp:sp modelId="{80A8C71E-0A2D-4EEA-96BC-9FCB97D7F15B}">
      <dsp:nvSpPr>
        <dsp:cNvPr id="0" name=""/>
        <dsp:cNvSpPr/>
      </dsp:nvSpPr>
      <dsp:spPr>
        <a:xfrm>
          <a:off x="3394710" y="1548764"/>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18 Even on my servants, both men and women, </a:t>
          </a:r>
        </a:p>
      </dsp:txBody>
      <dsp:txXfrm>
        <a:off x="3394710" y="1548764"/>
        <a:ext cx="1543049" cy="925830"/>
      </dsp:txXfrm>
    </dsp:sp>
    <dsp:sp modelId="{15F84987-A170-4353-AE6F-6A7A5B90D75A}">
      <dsp:nvSpPr>
        <dsp:cNvPr id="0" name=""/>
        <dsp:cNvSpPr/>
      </dsp:nvSpPr>
      <dsp:spPr>
        <a:xfrm>
          <a:off x="848677" y="2628899"/>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 will pour out my Spirit in those days, </a:t>
          </a:r>
        </a:p>
      </dsp:txBody>
      <dsp:txXfrm>
        <a:off x="848677" y="2628899"/>
        <a:ext cx="1543049" cy="925830"/>
      </dsp:txXfrm>
    </dsp:sp>
    <dsp:sp modelId="{8FB70C9C-15F5-4A36-B901-A8B8806C6B87}">
      <dsp:nvSpPr>
        <dsp:cNvPr id="0" name=""/>
        <dsp:cNvSpPr/>
      </dsp:nvSpPr>
      <dsp:spPr>
        <a:xfrm>
          <a:off x="2546032" y="2628899"/>
          <a:ext cx="1543049" cy="9258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and they will prophesy. </a:t>
          </a:r>
        </a:p>
      </dsp:txBody>
      <dsp:txXfrm>
        <a:off x="2546032" y="2628899"/>
        <a:ext cx="1543049" cy="925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37C3F-9A34-402C-9225-4386FC35C78D}">
      <dsp:nvSpPr>
        <dsp:cNvPr id="0" name=""/>
        <dsp:cNvSpPr/>
      </dsp:nvSpPr>
      <dsp:spPr>
        <a:xfrm>
          <a:off x="0" y="950065"/>
          <a:ext cx="3143249" cy="18859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Holy Spirit</a:t>
          </a:r>
        </a:p>
      </dsp:txBody>
      <dsp:txXfrm>
        <a:off x="0" y="950065"/>
        <a:ext cx="3143249" cy="1885950"/>
      </dsp:txXfrm>
    </dsp:sp>
    <dsp:sp modelId="{F5999430-43A7-4AB0-BA36-04094CDDF9CE}">
      <dsp:nvSpPr>
        <dsp:cNvPr id="0" name=""/>
        <dsp:cNvSpPr/>
      </dsp:nvSpPr>
      <dsp:spPr>
        <a:xfrm>
          <a:off x="3457575" y="950065"/>
          <a:ext cx="3143249" cy="1885950"/>
        </a:xfrm>
        <a:prstGeom prst="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People and Disciples</a:t>
          </a:r>
        </a:p>
      </dsp:txBody>
      <dsp:txXfrm>
        <a:off x="3457575" y="950065"/>
        <a:ext cx="3143249" cy="1885950"/>
      </dsp:txXfrm>
    </dsp:sp>
    <dsp:sp modelId="{19E65A22-15E1-4816-B572-8E3CFDD2B4EE}">
      <dsp:nvSpPr>
        <dsp:cNvPr id="0" name=""/>
        <dsp:cNvSpPr/>
      </dsp:nvSpPr>
      <dsp:spPr>
        <a:xfrm>
          <a:off x="6915149" y="950065"/>
          <a:ext cx="3143249" cy="1885950"/>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Scriptures</a:t>
          </a:r>
        </a:p>
      </dsp:txBody>
      <dsp:txXfrm>
        <a:off x="6915149" y="950065"/>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26D59-C449-425A-B7A8-9987CCCED179}" type="datetimeFigureOut">
              <a:rPr lang="en-US" smtClean="0"/>
              <a:t>4/22/21</a:t>
            </a:fld>
            <a:endParaRPr lang="en-US" dirty="0"/>
          </a:p>
        </p:txBody>
      </p:sp>
      <p:sp>
        <p:nvSpPr>
          <p:cNvPr id="4" name="Footer Placeholder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1091EF-DEBA-4DF7-8606-D74FBA3A2ACA}" type="slidenum">
              <a:rPr lang="en-US" smtClean="0"/>
              <a:t>‹#›</a:t>
            </a:fld>
            <a:endParaRPr lang="en-U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03329-1079-4A18-8DAF-2595AB0E7270}" type="datetimeFigureOut">
              <a:rPr lang="en-US" smtClean="0"/>
              <a:t>4/22/21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7ED0E-9116-4ED6-A7A4-9DDE73566E4E}" type="slidenum">
              <a:rPr lang="en-US" smtClean="0"/>
              <a:t>‹#›</a:t>
            </a:fld>
            <a:endParaRPr lang="en-U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1</a:t>
            </a:fld>
            <a:endParaRPr lang="en-US" dirty="0"/>
          </a:p>
        </p:txBody>
      </p:sp>
    </p:spTree>
    <p:extLst>
      <p:ext uri="{BB962C8B-B14F-4D97-AF65-F5344CB8AC3E}">
        <p14:creationId xmlns:p14="http://schemas.microsoft.com/office/powerpoint/2010/main" val="25971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5</a:t>
            </a:fld>
            <a:endParaRPr lang="en-US" dirty="0"/>
          </a:p>
        </p:txBody>
      </p:sp>
    </p:spTree>
    <p:extLst>
      <p:ext uri="{BB962C8B-B14F-4D97-AF65-F5344CB8AC3E}">
        <p14:creationId xmlns:p14="http://schemas.microsoft.com/office/powerpoint/2010/main" val="4278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19374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6104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anchor="b">
            <a:noAutofit/>
          </a:bodyP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8" name="Text Placeholder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a:lstStyle>
            <a:lvl1pPr>
              <a:buNone/>
              <a:defRPr lang="en-US"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grpSp>
        <p:nvGrpSpPr>
          <p:cNvPr id="5" name="Gro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Freeform: Shap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1040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D367B97A-1940-4204-846E-D2223B1E8316}"/>
              </a:ext>
            </a:extLst>
          </p:cNvPr>
          <p:cNvSpPr>
            <a:spLocks noGrp="1"/>
          </p:cNvSpPr>
          <p:nvPr>
            <p:ph type="dt" sz="half" idx="10"/>
          </p:nvPr>
        </p:nvSpPr>
        <p:spPr>
          <a:xfrm>
            <a:off x="1097280" y="6478835"/>
            <a:ext cx="2472271" cy="365125"/>
          </a:xfrm>
        </p:spPr>
        <p:txBody>
          <a:bodyPr/>
          <a:lstStyle>
            <a:lvl1pPr>
              <a:defRPr>
                <a:solidFill>
                  <a:schemeClr val="tx1">
                    <a:alpha val="70000"/>
                  </a:schemeClr>
                </a:solidFill>
              </a:defRPr>
            </a:lvl1pPr>
          </a:lstStyle>
          <a:p>
            <a:r>
              <a:rPr lang="en-US" dirty="0"/>
              <a:t>2/1/20XX</a:t>
            </a:r>
          </a:p>
        </p:txBody>
      </p:sp>
      <p:sp>
        <p:nvSpPr>
          <p:cNvPr id="5" name="Slide Number Placeholder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7" name="Content Placeholder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ABCBC8A-1917-4560-B937-D8B1DDF0D26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Tree>
    <p:extLst>
      <p:ext uri="{BB962C8B-B14F-4D97-AF65-F5344CB8AC3E}">
        <p14:creationId xmlns:p14="http://schemas.microsoft.com/office/powerpoint/2010/main" val="42738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anchor="b"/>
          <a:lstStyle>
            <a:lvl1pPr>
              <a:defRPr sz="7800">
                <a:effectLst/>
              </a:defRPr>
            </a:lvl1pPr>
          </a:lstStyle>
          <a:p>
            <a:r>
              <a:rPr lang="en-US" dirty="0"/>
              <a:t>Edit Master title style</a:t>
            </a:r>
          </a:p>
        </p:txBody>
      </p:sp>
      <p:sp>
        <p:nvSpPr>
          <p:cNvPr id="11" name="Picture Placeholder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a:noAutofit/>
          </a:bodyPr>
          <a:lstStyle>
            <a:lvl1pPr>
              <a:defRPr>
                <a:solidFill>
                  <a:schemeClr val="tx1">
                    <a:alpha val="70000"/>
                  </a:schemeClr>
                </a:solidFill>
              </a:defRPr>
            </a:lvl1p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5" name="Text Placeholder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anchor="t">
            <a:noAutofit/>
          </a:bodyPr>
          <a:lstStyle>
            <a:lvl1pPr marL="0" indent="0" algn="l">
              <a:buNone/>
              <a:defRPr lang="en-US" sz="2000" kern="1200" baseline="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4" name="Footer Placeholder 3">
            <a:extLst>
              <a:ext uri="{FF2B5EF4-FFF2-40B4-BE49-F238E27FC236}">
                <a16:creationId xmlns:a16="http://schemas.microsoft.com/office/drawing/2014/main" id="{C2CB7C31-FFF7-445F-BB34-14389A71653F}"/>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grpSp>
        <p:nvGrpSpPr>
          <p:cNvPr id="7" name="Gro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reeform: Shap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705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3726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2/1/20XX</a:t>
            </a:r>
            <a:endParaRPr lang="en-US" dirty="0"/>
          </a:p>
        </p:txBody>
      </p:sp>
      <p:sp>
        <p:nvSpPr>
          <p:cNvPr id="5" name="Footer Placeholder 4"/>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2/1/20XX</a:t>
            </a:r>
            <a:endParaRPr lang="en-US" dirty="0"/>
          </a:p>
        </p:txBody>
      </p:sp>
      <p:sp>
        <p:nvSpPr>
          <p:cNvPr id="6" name="Footer Placeholder 5"/>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68704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2/1/20XX</a:t>
            </a:r>
            <a:endParaRPr lang="en-US" dirty="0"/>
          </a:p>
        </p:txBody>
      </p:sp>
      <p:sp>
        <p:nvSpPr>
          <p:cNvPr id="8" name="Footer Placeholder 7"/>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654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2/1/20XX</a:t>
            </a:r>
            <a:endParaRPr lang="en-US" dirty="0"/>
          </a:p>
        </p:txBody>
      </p:sp>
      <p:sp>
        <p:nvSpPr>
          <p:cNvPr id="4" name="Footer Placeholder 3"/>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5" name="Slide Number Placeholder 4"/>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373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2/1/20XX</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0622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2/1/20XX</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0128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2/1/20XX</a:t>
            </a:r>
            <a:endParaRPr lang="en-US" dirty="0"/>
          </a:p>
        </p:txBody>
      </p:sp>
      <p:sp>
        <p:nvSpPr>
          <p:cNvPr id="6" name="Footer Placeholder 5"/>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2817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2/1/20XX</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43A852-0206-46AC-B0EB-645612933129}"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7222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ascension-of-christ-iconography-1990556/"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sacerdotus.com/2017/11/christ-king-king-of-mercy-love.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creativecommons.org/licenses/by-nc/3.0/" TargetMode="External"/><Relationship Id="rId4" Type="http://schemas.openxmlformats.org/officeDocument/2006/relationships/hyperlink" Target="https://advocatusatheist.blogspot.com/2019/04/happy-easter-truth-about-resurrection.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ichaelmilton.org/2015/05/05/the-sixth-sunday-in-easter/"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22490717@N02/34343107692"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Placeholder 14">
            <a:extLst>
              <a:ext uri="{FF2B5EF4-FFF2-40B4-BE49-F238E27FC236}">
                <a16:creationId xmlns:a16="http://schemas.microsoft.com/office/drawing/2014/main" id="{D0D251EF-B968-4748-88E6-4D817DFE5A07}"/>
              </a:ext>
            </a:extLst>
          </p:cNvPr>
          <p:cNvPicPr>
            <a:picLocks noGrp="1" noChangeAspect="1"/>
          </p:cNvPicPr>
          <p:nvPr>
            <p:ph type="pic" sz="quarter" idx="4294967295"/>
          </p:nvPr>
        </p:nvPicPr>
        <p:blipFill rotWithShape="1">
          <a:blip r:embed="rId3"/>
          <a:srcRect t="12781" b="15549"/>
          <a:stretch/>
        </p:blipFill>
        <p:spPr>
          <a:xfrm>
            <a:off x="-32" y="10"/>
            <a:ext cx="12192031" cy="4915066"/>
          </a:xfrm>
          <a:prstGeom prst="rect">
            <a:avLst/>
          </a:prstGeom>
        </p:spPr>
      </p:pic>
      <p:sp>
        <p:nvSpPr>
          <p:cNvPr id="27" name="Rectangle 26">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3639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itle 15">
            <a:extLst>
              <a:ext uri="{FF2B5EF4-FFF2-40B4-BE49-F238E27FC236}">
                <a16:creationId xmlns:a16="http://schemas.microsoft.com/office/drawing/2014/main" id="{F28F514C-A8D2-4213-AA57-8AC5EBC3D34E}"/>
              </a:ext>
            </a:extLst>
          </p:cNvPr>
          <p:cNvSpPr>
            <a:spLocks noGrp="1"/>
          </p:cNvSpPr>
          <p:nvPr>
            <p:ph type="title" idx="4294967295"/>
          </p:nvPr>
        </p:nvSpPr>
        <p:spPr>
          <a:xfrm>
            <a:off x="1065197" y="5120640"/>
            <a:ext cx="10058400" cy="822960"/>
          </a:xfrm>
        </p:spPr>
        <p:txBody>
          <a:bodyPr vert="horz" lIns="91440" tIns="45720" rIns="91440" bIns="45720" rtlCol="0" anchor="b">
            <a:normAutofit/>
          </a:bodyPr>
          <a:lstStyle/>
          <a:p>
            <a:r>
              <a:rPr lang="en-US">
                <a:solidFill>
                  <a:srgbClr val="FFFFFF"/>
                </a:solidFill>
              </a:rPr>
              <a:t>It is Written</a:t>
            </a:r>
          </a:p>
        </p:txBody>
      </p:sp>
      <p:sp>
        <p:nvSpPr>
          <p:cNvPr id="5" name="Text Placeholder 4">
            <a:extLst>
              <a:ext uri="{FF2B5EF4-FFF2-40B4-BE49-F238E27FC236}">
                <a16:creationId xmlns:a16="http://schemas.microsoft.com/office/drawing/2014/main" id="{4EDE3ECF-413F-4A7C-A425-E9C1F7701CC4}"/>
              </a:ext>
            </a:extLst>
          </p:cNvPr>
          <p:cNvSpPr>
            <a:spLocks noGrp="1"/>
          </p:cNvSpPr>
          <p:nvPr>
            <p:ph type="body" sz="quarter" idx="4294967295"/>
          </p:nvPr>
        </p:nvSpPr>
        <p:spPr>
          <a:xfrm>
            <a:off x="1065212" y="5943600"/>
            <a:ext cx="10058400" cy="543513"/>
          </a:xfrm>
        </p:spPr>
        <p:txBody>
          <a:bodyPr vert="horz" lIns="91440" tIns="45720" rIns="91440" bIns="45720" rtlCol="0">
            <a:normAutofit/>
          </a:bodyPr>
          <a:lstStyle/>
          <a:p>
            <a:pPr marL="0" indent="0">
              <a:buNone/>
            </a:pPr>
            <a:endParaRPr lang="en-US" sz="1500" cap="all" spc="200" dirty="0">
              <a:solidFill>
                <a:srgbClr val="FFFFFF"/>
              </a:solidFill>
              <a:latin typeface="+mj-lt"/>
            </a:endParaRPr>
          </a:p>
        </p:txBody>
      </p:sp>
      <p:sp>
        <p:nvSpPr>
          <p:cNvPr id="29" name="Rectangle 28">
            <a:extLst>
              <a:ext uri="{FF2B5EF4-FFF2-40B4-BE49-F238E27FC236}">
                <a16:creationId xmlns:a16="http://schemas.microsoft.com/office/drawing/2014/main" id="{84831CE8-CE7C-49DF-BA32-7884E868A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rgbClr val="4E6C8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476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A1CBC-4FF6-4DCB-8A60-C5C629AE4874}"/>
              </a:ext>
            </a:extLst>
          </p:cNvPr>
          <p:cNvSpPr>
            <a:spLocks noGrp="1"/>
          </p:cNvSpPr>
          <p:nvPr>
            <p:ph type="title"/>
          </p:nvPr>
        </p:nvSpPr>
        <p:spPr>
          <a:xfrm>
            <a:off x="7859485" y="634946"/>
            <a:ext cx="3690257" cy="1450757"/>
          </a:xfrm>
        </p:spPr>
        <p:txBody>
          <a:bodyPr>
            <a:normAutofit/>
          </a:bodyPr>
          <a:lstStyle/>
          <a:p>
            <a:r>
              <a:rPr lang="en-US"/>
              <a:t>Second Text: </a:t>
            </a:r>
            <a:br>
              <a:rPr lang="en-US"/>
            </a:br>
            <a:r>
              <a:rPr lang="en-US"/>
              <a:t>Ps. 16:8-11</a:t>
            </a:r>
          </a:p>
        </p:txBody>
      </p:sp>
      <p:pic>
        <p:nvPicPr>
          <p:cNvPr id="10" name="Content Placeholder 9">
            <a:extLst>
              <a:ext uri="{FF2B5EF4-FFF2-40B4-BE49-F238E27FC236}">
                <a16:creationId xmlns:a16="http://schemas.microsoft.com/office/drawing/2014/main" id="{37839956-0456-441E-BCA1-F5B447DF6F76}"/>
              </a:ext>
            </a:extLst>
          </p:cNvPr>
          <p:cNvPicPr>
            <a:picLocks noChangeAspect="1"/>
          </p:cNvPicPr>
          <p:nvPr/>
        </p:nvPicPr>
        <p:blipFill>
          <a:blip r:embed="rId2"/>
          <a:srcRect l="8732" r="8732"/>
          <a:stretch/>
        </p:blipFill>
        <p:spPr>
          <a:xfrm>
            <a:off x="633999" y="1350825"/>
            <a:ext cx="6909801" cy="3892917"/>
          </a:xfrm>
          <a:prstGeom prst="rect">
            <a:avLst/>
          </a:prstGeom>
        </p:spPr>
      </p:pic>
      <p:cxnSp>
        <p:nvCxnSpPr>
          <p:cNvPr id="29" name="Straight Connector 2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D79EC004-892F-4925-863E-9B921A3BD3BE}"/>
              </a:ext>
            </a:extLst>
          </p:cNvPr>
          <p:cNvSpPr>
            <a:spLocks noGrp="1"/>
          </p:cNvSpPr>
          <p:nvPr>
            <p:ph idx="1"/>
          </p:nvPr>
        </p:nvSpPr>
        <p:spPr>
          <a:xfrm>
            <a:off x="7859485" y="2198914"/>
            <a:ext cx="3690257" cy="3670180"/>
          </a:xfrm>
        </p:spPr>
        <p:txBody>
          <a:bodyPr>
            <a:normAutofit/>
          </a:bodyPr>
          <a:lstStyle/>
          <a:p>
            <a:r>
              <a:rPr lang="en-US" dirty="0" err="1"/>
              <a:t>Resuurection</a:t>
            </a:r>
            <a:r>
              <a:rPr lang="en-US" dirty="0"/>
              <a:t> of the Messiah</a:t>
            </a:r>
          </a:p>
          <a:p>
            <a:r>
              <a:rPr lang="en-US" dirty="0"/>
              <a:t>Realm of the Dead</a:t>
            </a:r>
          </a:p>
          <a:p>
            <a:r>
              <a:rPr lang="en-US" dirty="0"/>
              <a:t>God’s Oath to David</a:t>
            </a:r>
          </a:p>
        </p:txBody>
      </p:sp>
      <p:sp>
        <p:nvSpPr>
          <p:cNvPr id="31" name="Rectangle 3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987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4F3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a:extLst>
              <a:ext uri="{FF2B5EF4-FFF2-40B4-BE49-F238E27FC236}">
                <a16:creationId xmlns:a16="http://schemas.microsoft.com/office/drawing/2014/main" id="{0490602B-1770-42C7-9EC1-348AE3702FDE}"/>
              </a:ext>
            </a:extLst>
          </p:cNvPr>
          <p:cNvSpPr>
            <a:spLocks noGrp="1"/>
          </p:cNvSpPr>
          <p:nvPr>
            <p:ph type="sldNum" sz="quarter" idx="12"/>
          </p:nvPr>
        </p:nvSpPr>
        <p:spPr>
          <a:xfrm>
            <a:off x="9900458" y="6459785"/>
            <a:ext cx="1312025" cy="365125"/>
          </a:xfrm>
        </p:spPr>
        <p:txBody>
          <a:bodyPr>
            <a:normAutofit/>
          </a:bodyPr>
          <a:lstStyle/>
          <a:p>
            <a:pPr>
              <a:spcAft>
                <a:spcPts val="600"/>
              </a:spcAft>
            </a:pPr>
            <a:fld id="{D643A852-0206-46AC-B0EB-645612933129}" type="slidenum">
              <a:rPr lang="en-US" smtClean="0"/>
              <a:pPr>
                <a:spcAft>
                  <a:spcPts val="600"/>
                </a:spcAft>
              </a:pPr>
              <a:t>10</a:t>
            </a:fld>
            <a:endParaRPr lang="en-US"/>
          </a:p>
        </p:txBody>
      </p:sp>
    </p:spTree>
    <p:extLst>
      <p:ext uri="{BB962C8B-B14F-4D97-AF65-F5344CB8AC3E}">
        <p14:creationId xmlns:p14="http://schemas.microsoft.com/office/powerpoint/2010/main" val="35497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61CC1-9294-48F2-B5B4-BD2D392FE9B5}"/>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t>Third Text: </a:t>
            </a:r>
            <a:br>
              <a:rPr lang="en-US" dirty="0"/>
            </a:br>
            <a:r>
              <a:rPr lang="en-US" dirty="0"/>
              <a:t>Ps. 110:1</a:t>
            </a:r>
          </a:p>
        </p:txBody>
      </p:sp>
      <p:pic>
        <p:nvPicPr>
          <p:cNvPr id="13" name="Content Placeholder 12">
            <a:extLst>
              <a:ext uri="{FF2B5EF4-FFF2-40B4-BE49-F238E27FC236}">
                <a16:creationId xmlns:a16="http://schemas.microsoft.com/office/drawing/2014/main" id="{4106CB74-6201-4DA9-B0EC-345C8C71984E}"/>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2944" r="12945" b="1"/>
          <a:stretch/>
        </p:blipFill>
        <p:spPr>
          <a:xfrm>
            <a:off x="633999" y="640081"/>
            <a:ext cx="6909801" cy="5314406"/>
          </a:xfrm>
          <a:prstGeom prst="rect">
            <a:avLst/>
          </a:prstGeom>
        </p:spPr>
      </p:pic>
      <p:cxnSp>
        <p:nvCxnSpPr>
          <p:cNvPr id="41" name="Straight Connector 4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C674F1-D154-46D3-91FE-84D5190BB6EA}"/>
              </a:ext>
            </a:extLst>
          </p:cNvPr>
          <p:cNvSpPr>
            <a:spLocks noGrp="1"/>
          </p:cNvSpPr>
          <p:nvPr>
            <p:ph sz="half" idx="1"/>
          </p:nvPr>
        </p:nvSpPr>
        <p:spPr>
          <a:xfrm>
            <a:off x="7859485" y="2198914"/>
            <a:ext cx="3690257" cy="3670180"/>
          </a:xfrm>
        </p:spPr>
        <p:txBody>
          <a:bodyPr vert="horz" lIns="0" tIns="45720" rIns="0" bIns="45720" rtlCol="0">
            <a:normAutofit/>
          </a:bodyPr>
          <a:lstStyle/>
          <a:p>
            <a:endParaRPr lang="en-US" dirty="0"/>
          </a:p>
          <a:p>
            <a:r>
              <a:rPr lang="en-US" dirty="0"/>
              <a:t>Exalted to God’s Right Hand</a:t>
            </a:r>
          </a:p>
          <a:p>
            <a:r>
              <a:rPr lang="en-US" dirty="0"/>
              <a:t>Spirit Received and Poured Out</a:t>
            </a:r>
          </a:p>
        </p:txBody>
      </p:sp>
      <p:sp>
        <p:nvSpPr>
          <p:cNvPr id="43" name="Rectangle 4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a:extLst>
              <a:ext uri="{FF2B5EF4-FFF2-40B4-BE49-F238E27FC236}">
                <a16:creationId xmlns:a16="http://schemas.microsoft.com/office/drawing/2014/main" id="{D67159A2-E68F-400C-B772-689096C4BF2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643A852-0206-46AC-B0EB-645612933129}" type="slidenum">
              <a:rPr lang="en-US" smtClean="0"/>
              <a:pPr defTabSz="914400">
                <a:spcAft>
                  <a:spcPts val="600"/>
                </a:spcAft>
              </a:pPr>
              <a:t>11</a:t>
            </a:fld>
            <a:endParaRPr lang="en-US"/>
          </a:p>
        </p:txBody>
      </p:sp>
    </p:spTree>
    <p:extLst>
      <p:ext uri="{BB962C8B-B14F-4D97-AF65-F5344CB8AC3E}">
        <p14:creationId xmlns:p14="http://schemas.microsoft.com/office/powerpoint/2010/main" val="22870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29">
            <a:extLst>
              <a:ext uri="{FF2B5EF4-FFF2-40B4-BE49-F238E27FC236}">
                <a16:creationId xmlns:a16="http://schemas.microsoft.com/office/drawing/2014/main" id="{D38589C0-4606-4156-BEC9-696F08B09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rgbClr val="803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8C6D48-5555-4BAD-8BE6-E5AD49B67050}"/>
              </a:ext>
            </a:extLst>
          </p:cNvPr>
          <p:cNvSpPr>
            <a:spLocks noGrp="1"/>
          </p:cNvSpPr>
          <p:nvPr>
            <p:ph type="title"/>
          </p:nvPr>
        </p:nvSpPr>
        <p:spPr>
          <a:xfrm>
            <a:off x="643466" y="640080"/>
            <a:ext cx="3472979" cy="2926080"/>
          </a:xfrm>
        </p:spPr>
        <p:txBody>
          <a:bodyPr vert="horz" lIns="91440" tIns="45720" rIns="91440" bIns="45720" rtlCol="0" anchor="b">
            <a:normAutofit/>
          </a:bodyPr>
          <a:lstStyle/>
          <a:p>
            <a:r>
              <a:rPr lang="en-US" sz="5400" dirty="0">
                <a:solidFill>
                  <a:srgbClr val="FFFFFF"/>
                </a:solidFill>
              </a:rPr>
              <a:t>Peter’s Conclusion</a:t>
            </a:r>
          </a:p>
        </p:txBody>
      </p:sp>
      <p:sp>
        <p:nvSpPr>
          <p:cNvPr id="12" name="Content Placeholder 11">
            <a:extLst>
              <a:ext uri="{FF2B5EF4-FFF2-40B4-BE49-F238E27FC236}">
                <a16:creationId xmlns:a16="http://schemas.microsoft.com/office/drawing/2014/main" id="{744D3D74-BEC9-47F5-A1EA-180617606D31}"/>
              </a:ext>
            </a:extLst>
          </p:cNvPr>
          <p:cNvSpPr>
            <a:spLocks noGrp="1"/>
          </p:cNvSpPr>
          <p:nvPr>
            <p:ph idx="1"/>
          </p:nvPr>
        </p:nvSpPr>
        <p:spPr>
          <a:xfrm>
            <a:off x="643466" y="3578087"/>
            <a:ext cx="3472980" cy="1554480"/>
          </a:xfrm>
        </p:spPr>
        <p:txBody>
          <a:bodyPr vert="horz" lIns="91440" tIns="45720" rIns="91440" bIns="45720" rtlCol="0">
            <a:normAutofit/>
          </a:bodyPr>
          <a:lstStyle/>
          <a:p>
            <a:pPr marL="0" indent="0">
              <a:buNone/>
            </a:pPr>
            <a:r>
              <a:rPr lang="en-US" cap="all" spc="200" dirty="0">
                <a:solidFill>
                  <a:srgbClr val="FFFFFF"/>
                </a:solidFill>
                <a:latin typeface="+mj-lt"/>
              </a:rPr>
              <a:t>Jesus is Lord and Messiah</a:t>
            </a:r>
          </a:p>
        </p:txBody>
      </p:sp>
      <p:sp>
        <p:nvSpPr>
          <p:cNvPr id="6" name="Slide Number Placeholder 5">
            <a:extLst>
              <a:ext uri="{FF2B5EF4-FFF2-40B4-BE49-F238E27FC236}">
                <a16:creationId xmlns:a16="http://schemas.microsoft.com/office/drawing/2014/main" id="{C6C855E5-54B2-40AD-8213-38912128F186}"/>
              </a:ext>
            </a:extLst>
          </p:cNvPr>
          <p:cNvSpPr>
            <a:spLocks noGrp="1"/>
          </p:cNvSpPr>
          <p:nvPr>
            <p:ph type="sldNum" sz="quarter" idx="12"/>
          </p:nvPr>
        </p:nvSpPr>
        <p:spPr>
          <a:xfrm>
            <a:off x="643466" y="6459785"/>
            <a:ext cx="744681" cy="365125"/>
          </a:xfrm>
        </p:spPr>
        <p:txBody>
          <a:bodyPr vert="horz" lIns="91440" tIns="45720" rIns="91440" bIns="45720" rtlCol="0" anchor="ctr">
            <a:normAutofit/>
          </a:bodyPr>
          <a:lstStyle/>
          <a:p>
            <a:pPr algn="l" defTabSz="914400">
              <a:spcAft>
                <a:spcPts val="600"/>
              </a:spcAft>
            </a:pPr>
            <a:fld id="{D643A852-0206-46AC-B0EB-645612933129}" type="slidenum">
              <a:rPr lang="en-US" smtClean="0"/>
              <a:pPr algn="l" defTabSz="914400">
                <a:spcAft>
                  <a:spcPts val="600"/>
                </a:spcAft>
              </a:pPr>
              <a:t>12</a:t>
            </a:fld>
            <a:endParaRPr lang="en-US"/>
          </a:p>
        </p:txBody>
      </p:sp>
      <p:pic>
        <p:nvPicPr>
          <p:cNvPr id="8" name="Content Placeholder 7">
            <a:extLst>
              <a:ext uri="{FF2B5EF4-FFF2-40B4-BE49-F238E27FC236}">
                <a16:creationId xmlns:a16="http://schemas.microsoft.com/office/drawing/2014/main" id="{B18957BD-0B89-4B50-846A-4569FD0166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113" r="11112"/>
          <a:stretch/>
        </p:blipFill>
        <p:spPr>
          <a:xfrm>
            <a:off x="4639733" y="10"/>
            <a:ext cx="7552266" cy="6857990"/>
          </a:xfrm>
          <a:prstGeom prst="rect">
            <a:avLst/>
          </a:prstGeom>
        </p:spPr>
      </p:pic>
      <p:sp>
        <p:nvSpPr>
          <p:cNvPr id="37" name="Rectangle 31">
            <a:extLst>
              <a:ext uri="{FF2B5EF4-FFF2-40B4-BE49-F238E27FC236}">
                <a16:creationId xmlns:a16="http://schemas.microsoft.com/office/drawing/2014/main" id="{278668EE-3D16-4B1B-8CFE-482C22669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rgbClr val="E7AB4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6A62ED4C-97DD-4043-B19A-8DA205018141}"/>
              </a:ext>
            </a:extLst>
          </p:cNvPr>
          <p:cNvSpPr txBox="1"/>
          <p:nvPr/>
        </p:nvSpPr>
        <p:spPr>
          <a:xfrm>
            <a:off x="9732671"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sacerdotus.com/2017/11/christ-king-king-of-mercy-lo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38100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111E-881F-4338-BC83-51A9AE9C17BD}"/>
              </a:ext>
            </a:extLst>
          </p:cNvPr>
          <p:cNvSpPr>
            <a:spLocks noGrp="1"/>
          </p:cNvSpPr>
          <p:nvPr>
            <p:ph type="title"/>
          </p:nvPr>
        </p:nvSpPr>
        <p:spPr>
          <a:xfrm>
            <a:off x="1097280" y="286603"/>
            <a:ext cx="10058400" cy="1450757"/>
          </a:xfrm>
        </p:spPr>
        <p:txBody>
          <a:bodyPr>
            <a:normAutofit/>
          </a:bodyPr>
          <a:lstStyle/>
          <a:p>
            <a:r>
              <a:rPr lang="en-US" dirty="0"/>
              <a:t>3 Witnesses</a:t>
            </a:r>
          </a:p>
        </p:txBody>
      </p:sp>
      <p:sp>
        <p:nvSpPr>
          <p:cNvPr id="6" name="Slide Number Placeholder 5">
            <a:extLst>
              <a:ext uri="{FF2B5EF4-FFF2-40B4-BE49-F238E27FC236}">
                <a16:creationId xmlns:a16="http://schemas.microsoft.com/office/drawing/2014/main" id="{792E3EE7-8F08-4D3C-94B1-BBDADC4220A3}"/>
              </a:ext>
            </a:extLst>
          </p:cNvPr>
          <p:cNvSpPr>
            <a:spLocks noGrp="1"/>
          </p:cNvSpPr>
          <p:nvPr>
            <p:ph type="sldNum" sz="quarter" idx="12"/>
          </p:nvPr>
        </p:nvSpPr>
        <p:spPr>
          <a:xfrm>
            <a:off x="9900458" y="6459785"/>
            <a:ext cx="1312025" cy="365125"/>
          </a:xfrm>
        </p:spPr>
        <p:txBody>
          <a:bodyPr>
            <a:normAutofit/>
          </a:bodyPr>
          <a:lstStyle/>
          <a:p>
            <a:pPr>
              <a:spcAft>
                <a:spcPts val="600"/>
              </a:spcAft>
            </a:pPr>
            <a:fld id="{D643A852-0206-46AC-B0EB-645612933129}" type="slidenum">
              <a:rPr lang="en-US" smtClean="0"/>
              <a:pPr>
                <a:spcAft>
                  <a:spcPts val="600"/>
                </a:spcAft>
              </a:pPr>
              <a:t>13</a:t>
            </a:fld>
            <a:endParaRPr lang="en-US"/>
          </a:p>
        </p:txBody>
      </p:sp>
      <p:graphicFrame>
        <p:nvGraphicFramePr>
          <p:cNvPr id="8" name="Content Placeholder 2">
            <a:extLst>
              <a:ext uri="{FF2B5EF4-FFF2-40B4-BE49-F238E27FC236}">
                <a16:creationId xmlns:a16="http://schemas.microsoft.com/office/drawing/2014/main" id="{9CB84EEA-90D4-40BE-AFF3-00C4C2887E4F}"/>
              </a:ext>
            </a:extLst>
          </p:cNvPr>
          <p:cNvGraphicFramePr>
            <a:graphicFrameLocks noGrp="1"/>
          </p:cNvGraphicFramePr>
          <p:nvPr>
            <p:ph idx="1"/>
            <p:extLst>
              <p:ext uri="{D42A27DB-BD31-4B8C-83A1-F6EECF244321}">
                <p14:modId xmlns:p14="http://schemas.microsoft.com/office/powerpoint/2010/main" val="163633429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59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1B5AF-DC57-41F3-891E-8FB0E9C39DEC}"/>
              </a:ext>
            </a:extLst>
          </p:cNvPr>
          <p:cNvSpPr>
            <a:spLocks noGrp="1"/>
          </p:cNvSpPr>
          <p:nvPr>
            <p:ph type="title"/>
          </p:nvPr>
        </p:nvSpPr>
        <p:spPr/>
        <p:txBody>
          <a:bodyPr/>
          <a:lstStyle/>
          <a:p>
            <a:r>
              <a:rPr lang="en-US" dirty="0"/>
              <a:t>It is Written</a:t>
            </a:r>
          </a:p>
        </p:txBody>
      </p:sp>
      <p:pic>
        <p:nvPicPr>
          <p:cNvPr id="9" name="Picture Placeholder 8" descr="Logo, company name&#10;&#10;Description automatically generated">
            <a:extLst>
              <a:ext uri="{FF2B5EF4-FFF2-40B4-BE49-F238E27FC236}">
                <a16:creationId xmlns:a16="http://schemas.microsoft.com/office/drawing/2014/main" id="{39D770CE-0A48-46F6-BDD5-875F81F64382}"/>
              </a:ext>
            </a:extLst>
          </p:cNvPr>
          <p:cNvPicPr>
            <a:picLocks noGrp="1" noChangeAspect="1"/>
          </p:cNvPicPr>
          <p:nvPr>
            <p:ph type="pic" idx="1"/>
          </p:nvPr>
        </p:nvPicPr>
        <p:blipFill>
          <a:blip r:embed="rId2"/>
          <a:srcRect t="14167" b="14167"/>
          <a:stretch>
            <a:fillRect/>
          </a:stretch>
        </p:blipFill>
        <p:spPr/>
      </p:pic>
      <p:sp>
        <p:nvSpPr>
          <p:cNvPr id="4" name="Slide Number Placeholder 3">
            <a:extLst>
              <a:ext uri="{FF2B5EF4-FFF2-40B4-BE49-F238E27FC236}">
                <a16:creationId xmlns:a16="http://schemas.microsoft.com/office/drawing/2014/main" id="{22B65C12-A73F-4595-A899-3FE0454A0C9B}"/>
              </a:ext>
            </a:extLst>
          </p:cNvPr>
          <p:cNvSpPr>
            <a:spLocks noGrp="1"/>
          </p:cNvSpPr>
          <p:nvPr>
            <p:ph type="sldNum" sz="quarter" idx="12"/>
          </p:nvPr>
        </p:nvSpPr>
        <p:spPr/>
        <p:txBody>
          <a:bodyPr/>
          <a:lstStyle/>
          <a:p>
            <a:fld id="{D643A852-0206-46AC-B0EB-645612933129}" type="slidenum">
              <a:rPr lang="en-US" smtClean="0"/>
              <a:pPr/>
              <a:t>14</a:t>
            </a:fld>
            <a:endParaRPr lang="en-US" dirty="0"/>
          </a:p>
        </p:txBody>
      </p:sp>
    </p:spTree>
    <p:extLst>
      <p:ext uri="{BB962C8B-B14F-4D97-AF65-F5344CB8AC3E}">
        <p14:creationId xmlns:p14="http://schemas.microsoft.com/office/powerpoint/2010/main" val="7190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EBE4-D998-4589-B697-819BB4DB1651}"/>
              </a:ext>
            </a:extLst>
          </p:cNvPr>
          <p:cNvSpPr>
            <a:spLocks noGrp="1"/>
          </p:cNvSpPr>
          <p:nvPr>
            <p:ph type="title"/>
          </p:nvPr>
        </p:nvSpPr>
        <p:spPr>
          <a:xfrm>
            <a:off x="762000" y="809626"/>
            <a:ext cx="10668000" cy="762000"/>
          </a:xfrm>
        </p:spPr>
        <p:txBody>
          <a:bodyPr/>
          <a:lstStyle/>
          <a:p>
            <a:r>
              <a:rPr lang="en-US" dirty="0"/>
              <a:t>Luke 24:36-49</a:t>
            </a:r>
          </a:p>
        </p:txBody>
      </p:sp>
      <p:sp>
        <p:nvSpPr>
          <p:cNvPr id="3" name="Date Placeholder 2">
            <a:extLst>
              <a:ext uri="{FF2B5EF4-FFF2-40B4-BE49-F238E27FC236}">
                <a16:creationId xmlns:a16="http://schemas.microsoft.com/office/drawing/2014/main" id="{39DC16D6-D2D1-47C7-BC4E-7F4A8BDD03FF}"/>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C171AE18-2857-4C73-AC24-1CBB51A5678A}"/>
              </a:ext>
            </a:extLst>
          </p:cNvPr>
          <p:cNvSpPr>
            <a:spLocks noGrp="1"/>
          </p:cNvSpPr>
          <p:nvPr>
            <p:ph type="sldNum" sz="quarter" idx="12"/>
          </p:nvPr>
        </p:nvSpPr>
        <p:spPr/>
        <p:txBody>
          <a:bodyPr/>
          <a:lstStyle/>
          <a:p>
            <a:fld id="{D643A852-0206-46AC-B0EB-645612933129}" type="slidenum">
              <a:rPr lang="en-US" smtClean="0"/>
              <a:pPr/>
              <a:t>2</a:t>
            </a:fld>
            <a:endParaRPr lang="en-US" dirty="0"/>
          </a:p>
        </p:txBody>
      </p:sp>
      <p:sp>
        <p:nvSpPr>
          <p:cNvPr id="5" name="Content Placeholder 4">
            <a:extLst>
              <a:ext uri="{FF2B5EF4-FFF2-40B4-BE49-F238E27FC236}">
                <a16:creationId xmlns:a16="http://schemas.microsoft.com/office/drawing/2014/main" id="{3195B02E-4DA2-4137-A4C9-ABEE1BFDFEDD}"/>
              </a:ext>
            </a:extLst>
          </p:cNvPr>
          <p:cNvSpPr>
            <a:spLocks noGrp="1"/>
          </p:cNvSpPr>
          <p:nvPr>
            <p:ph sz="quarter" idx="13"/>
          </p:nvPr>
        </p:nvSpPr>
        <p:spPr/>
        <p:txBody>
          <a:bodyPr>
            <a:normAutofit/>
          </a:bodyPr>
          <a:lstStyle/>
          <a:p>
            <a:r>
              <a:rPr lang="en-US" sz="2400" dirty="0"/>
              <a:t>36 As they were talking about these things, Jesus himself stood among them, and said to them, “Peace to you!” 37 But they were startled and frightened and thought they saw a spirit. 38 And he said to them, “Why are you troubled, and why do doubts arise in your hearts? 39 See my hands and my feet, that it is I myself. Touch me, and see. For a spirit does not have flesh and bones as you see that I have.” 40 And when he had said this, he showed them his hands and his feet. 41 And while they still disbelieved for joy and were marveling, he said to them, “Have you anything here to eat?” 42 They gave him a piece of broiled fish, 43 and he took it and ate before them. </a:t>
            </a:r>
          </a:p>
          <a:p>
            <a:endParaRPr lang="en-US" dirty="0"/>
          </a:p>
        </p:txBody>
      </p:sp>
      <p:sp>
        <p:nvSpPr>
          <p:cNvPr id="6" name="Footer Placeholder 5">
            <a:extLst>
              <a:ext uri="{FF2B5EF4-FFF2-40B4-BE49-F238E27FC236}">
                <a16:creationId xmlns:a16="http://schemas.microsoft.com/office/drawing/2014/main" id="{7B751674-BB93-4C43-B283-3F0A50032273}"/>
              </a:ext>
            </a:extLst>
          </p:cNvPr>
          <p:cNvSpPr>
            <a:spLocks noGrp="1"/>
          </p:cNvSpPr>
          <p:nvPr>
            <p:ph type="ftr" sz="quarter" idx="11"/>
          </p:nvPr>
        </p:nvSpPr>
        <p:spPr/>
        <p:txBody>
          <a:bodyPr/>
          <a:lstStyle/>
          <a:p>
            <a:endParaRPr lang="en-US" dirty="0">
              <a:solidFill>
                <a:schemeClr val="tx1">
                  <a:alpha val="70000"/>
                </a:schemeClr>
              </a:solidFill>
            </a:endParaRPr>
          </a:p>
        </p:txBody>
      </p:sp>
    </p:spTree>
    <p:extLst>
      <p:ext uri="{BB962C8B-B14F-4D97-AF65-F5344CB8AC3E}">
        <p14:creationId xmlns:p14="http://schemas.microsoft.com/office/powerpoint/2010/main" val="130745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EBE4-D998-4589-B697-819BB4DB1651}"/>
              </a:ext>
            </a:extLst>
          </p:cNvPr>
          <p:cNvSpPr>
            <a:spLocks noGrp="1"/>
          </p:cNvSpPr>
          <p:nvPr>
            <p:ph type="title"/>
          </p:nvPr>
        </p:nvSpPr>
        <p:spPr>
          <a:xfrm>
            <a:off x="762000" y="809626"/>
            <a:ext cx="10668000" cy="762000"/>
          </a:xfrm>
        </p:spPr>
        <p:txBody>
          <a:bodyPr/>
          <a:lstStyle/>
          <a:p>
            <a:r>
              <a:rPr lang="en-US" dirty="0"/>
              <a:t>Luke 24:36-49</a:t>
            </a:r>
          </a:p>
        </p:txBody>
      </p:sp>
      <p:sp>
        <p:nvSpPr>
          <p:cNvPr id="4" name="Slide Number Placeholder 3">
            <a:extLst>
              <a:ext uri="{FF2B5EF4-FFF2-40B4-BE49-F238E27FC236}">
                <a16:creationId xmlns:a16="http://schemas.microsoft.com/office/drawing/2014/main" id="{C171AE18-2857-4C73-AC24-1CBB51A5678A}"/>
              </a:ext>
            </a:extLst>
          </p:cNvPr>
          <p:cNvSpPr>
            <a:spLocks noGrp="1"/>
          </p:cNvSpPr>
          <p:nvPr>
            <p:ph type="sldNum" sz="quarter" idx="12"/>
          </p:nvPr>
        </p:nvSpPr>
        <p:spPr/>
        <p:txBody>
          <a:bodyPr/>
          <a:lstStyle/>
          <a:p>
            <a:fld id="{D643A852-0206-46AC-B0EB-645612933129}" type="slidenum">
              <a:rPr lang="en-US" smtClean="0"/>
              <a:pPr/>
              <a:t>3</a:t>
            </a:fld>
            <a:endParaRPr lang="en-US" dirty="0"/>
          </a:p>
        </p:txBody>
      </p:sp>
      <p:sp>
        <p:nvSpPr>
          <p:cNvPr id="5" name="Content Placeholder 4">
            <a:extLst>
              <a:ext uri="{FF2B5EF4-FFF2-40B4-BE49-F238E27FC236}">
                <a16:creationId xmlns:a16="http://schemas.microsoft.com/office/drawing/2014/main" id="{3195B02E-4DA2-4137-A4C9-ABEE1BFDFEDD}"/>
              </a:ext>
            </a:extLst>
          </p:cNvPr>
          <p:cNvSpPr>
            <a:spLocks noGrp="1"/>
          </p:cNvSpPr>
          <p:nvPr>
            <p:ph sz="quarter" idx="13"/>
          </p:nvPr>
        </p:nvSpPr>
        <p:spPr/>
        <p:txBody>
          <a:bodyPr>
            <a:normAutofit/>
          </a:bodyPr>
          <a:lstStyle/>
          <a:p>
            <a:r>
              <a:rPr lang="en-US" sz="2400" dirty="0"/>
              <a:t>44 Then he said to them, “These are my words that I spoke to you while I was still with you, that everything written about me in the Law of Moses and the Prophets and the Psalms must be fulfilled.” 45 Then he opened their minds to understand the Scriptures, 46 and said to them, “Thus it is written, that the Christ should suffer and on the third day rise from the dead, 47 and that repentance for the forgiveness of sins should be proclaimed in his name to all nations, beginning from Jerusalem. 48 You are witnesses of these things. 49 And behold, I am sending the promise of my Father upon you. But stay in the city until you are clothed with power from on high.” </a:t>
            </a:r>
          </a:p>
        </p:txBody>
      </p:sp>
    </p:spTree>
    <p:extLst>
      <p:ext uri="{BB962C8B-B14F-4D97-AF65-F5344CB8AC3E}">
        <p14:creationId xmlns:p14="http://schemas.microsoft.com/office/powerpoint/2010/main" val="40989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5741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F517F0-6309-4319-B766-2FE3E107D9D4}"/>
              </a:ext>
            </a:extLst>
          </p:cNvPr>
          <p:cNvSpPr>
            <a:spLocks noGrp="1"/>
          </p:cNvSpPr>
          <p:nvPr>
            <p:ph type="title"/>
          </p:nvPr>
        </p:nvSpPr>
        <p:spPr>
          <a:xfrm>
            <a:off x="492370" y="516835"/>
            <a:ext cx="3084844" cy="1994545"/>
          </a:xfrm>
        </p:spPr>
        <p:txBody>
          <a:bodyPr vert="horz" lIns="91440" tIns="45720" rIns="91440" bIns="45720" rtlCol="0" anchor="b">
            <a:normAutofit/>
          </a:bodyPr>
          <a:lstStyle/>
          <a:p>
            <a:r>
              <a:rPr lang="en-US" sz="4000">
                <a:solidFill>
                  <a:srgbClr val="FFFFFF"/>
                </a:solidFill>
              </a:rPr>
              <a:t>Moses, Law, Prophets</a:t>
            </a:r>
          </a:p>
        </p:txBody>
      </p:sp>
      <p:sp>
        <p:nvSpPr>
          <p:cNvPr id="3" name="Content Placeholder 2">
            <a:extLst>
              <a:ext uri="{FF2B5EF4-FFF2-40B4-BE49-F238E27FC236}">
                <a16:creationId xmlns:a16="http://schemas.microsoft.com/office/drawing/2014/main" id="{16E60685-38BC-47AA-ABEC-EEEAEDBFD73D}"/>
              </a:ext>
            </a:extLst>
          </p:cNvPr>
          <p:cNvSpPr>
            <a:spLocks noGrp="1"/>
          </p:cNvSpPr>
          <p:nvPr>
            <p:ph sz="half" idx="1"/>
          </p:nvPr>
        </p:nvSpPr>
        <p:spPr>
          <a:xfrm>
            <a:off x="492371" y="2653800"/>
            <a:ext cx="3084844" cy="3335519"/>
          </a:xfrm>
        </p:spPr>
        <p:txBody>
          <a:bodyPr vert="horz" lIns="0" tIns="45720" rIns="0" bIns="45720" rtlCol="0">
            <a:normAutofit/>
          </a:bodyPr>
          <a:lstStyle/>
          <a:p>
            <a:r>
              <a:rPr lang="en-US" dirty="0">
                <a:solidFill>
                  <a:srgbClr val="FFFFFF"/>
                </a:solidFill>
              </a:rPr>
              <a:t>44 Then he said to them, “These are my words that I spoke to you while I was still with you, that everything written about me in the Law of Moses and the Prophets and the Psalms must be fulfilled.” 45 Then he opened their minds to understand the Scriptures</a:t>
            </a:r>
          </a:p>
        </p:txBody>
      </p:sp>
      <p:pic>
        <p:nvPicPr>
          <p:cNvPr id="9" name="Content Placeholder 8">
            <a:extLst>
              <a:ext uri="{FF2B5EF4-FFF2-40B4-BE49-F238E27FC236}">
                <a16:creationId xmlns:a16="http://schemas.microsoft.com/office/drawing/2014/main" id="{3C161DEE-99CD-4184-9658-8A219926D480}"/>
              </a:ext>
            </a:extLst>
          </p:cNvPr>
          <p:cNvPicPr>
            <a:picLocks noGrp="1" noChangeAspect="1"/>
          </p:cNvPicPr>
          <p:nvPr>
            <p:ph sz="half" idx="2"/>
          </p:nvPr>
        </p:nvPicPr>
        <p:blipFill rotWithShape="1">
          <a:blip r:embed="rId2"/>
          <a:srcRect l="9431" r="31431"/>
          <a:stretch/>
        </p:blipFill>
        <p:spPr>
          <a:xfrm>
            <a:off x="4075043" y="10"/>
            <a:ext cx="8111272" cy="6857990"/>
          </a:xfrm>
          <a:prstGeom prst="rect">
            <a:avLst/>
          </a:prstGeom>
        </p:spPr>
      </p:pic>
      <p:sp>
        <p:nvSpPr>
          <p:cNvPr id="55" name="Rectangle 4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9695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a:extLst>
              <a:ext uri="{FF2B5EF4-FFF2-40B4-BE49-F238E27FC236}">
                <a16:creationId xmlns:a16="http://schemas.microsoft.com/office/drawing/2014/main" id="{22B055B9-7E50-4E8C-92D2-8C09F2690096}"/>
              </a:ext>
            </a:extLst>
          </p:cNvPr>
          <p:cNvSpPr>
            <a:spLocks noGrp="1"/>
          </p:cNvSpPr>
          <p:nvPr>
            <p:ph type="sldNum" sz="quarter" idx="12"/>
          </p:nvPr>
        </p:nvSpPr>
        <p:spPr>
          <a:xfrm>
            <a:off x="10609742" y="6459785"/>
            <a:ext cx="602741" cy="365125"/>
          </a:xfrm>
        </p:spPr>
        <p:txBody>
          <a:bodyPr vert="horz" lIns="91440" tIns="45720" rIns="91440" bIns="45720" rtlCol="0" anchor="ctr">
            <a:normAutofit/>
          </a:bodyPr>
          <a:lstStyle/>
          <a:p>
            <a:pPr defTabSz="914400">
              <a:spcAft>
                <a:spcPts val="600"/>
              </a:spcAft>
            </a:pPr>
            <a:fld id="{D643A852-0206-46AC-B0EB-645612933129}" type="slidenum">
              <a:rPr lang="en-US" smtClean="0"/>
              <a:pPr defTabSz="914400">
                <a:spcAft>
                  <a:spcPts val="600"/>
                </a:spcAft>
              </a:pPr>
              <a:t>4</a:t>
            </a:fld>
            <a:endParaRPr lang="en-US"/>
          </a:p>
        </p:txBody>
      </p:sp>
    </p:spTree>
    <p:extLst>
      <p:ext uri="{BB962C8B-B14F-4D97-AF65-F5344CB8AC3E}">
        <p14:creationId xmlns:p14="http://schemas.microsoft.com/office/powerpoint/2010/main" val="13683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AF3AA11-206A-4BEC-8371-3CC7BC66E1E2}"/>
              </a:ext>
            </a:extLst>
          </p:cNvPr>
          <p:cNvSpPr>
            <a:spLocks noGrp="1"/>
          </p:cNvSpPr>
          <p:nvPr>
            <p:ph type="title"/>
          </p:nvPr>
        </p:nvSpPr>
        <p:spPr/>
        <p:txBody>
          <a:bodyPr>
            <a:normAutofit/>
          </a:bodyPr>
          <a:lstStyle/>
          <a:p>
            <a:r>
              <a:rPr lang="en-US" dirty="0"/>
              <a:t>Scot McKnight</a:t>
            </a:r>
          </a:p>
        </p:txBody>
      </p:sp>
      <p:pic>
        <p:nvPicPr>
          <p:cNvPr id="10" name="Picture Placeholder 9">
            <a:extLst>
              <a:ext uri="{FF2B5EF4-FFF2-40B4-BE49-F238E27FC236}">
                <a16:creationId xmlns:a16="http://schemas.microsoft.com/office/drawing/2014/main" id="{B5DF9287-CE73-4640-9B8B-4B32860AC6F1}"/>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03" r="103"/>
          <a:stretch/>
        </p:blipFill>
        <p:spPr>
          <a:xfrm>
            <a:off x="-2" y="-1"/>
            <a:ext cx="4556524" cy="6858002"/>
          </a:xfrm>
        </p:spPr>
      </p:pic>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p:txBody>
          <a:bodyPr/>
          <a:lstStyle/>
          <a:p>
            <a:fld id="{D643A852-0206-46AC-B0EB-645612933129}" type="slidenum">
              <a:rPr lang="en-US" smtClean="0"/>
              <a:pPr/>
              <a:t>5</a:t>
            </a:fld>
            <a:endParaRPr lang="en-US" dirty="0"/>
          </a:p>
        </p:txBody>
      </p:sp>
      <p:sp>
        <p:nvSpPr>
          <p:cNvPr id="3" name="Text Placeholder 2">
            <a:extLst>
              <a:ext uri="{FF2B5EF4-FFF2-40B4-BE49-F238E27FC236}">
                <a16:creationId xmlns:a16="http://schemas.microsoft.com/office/drawing/2014/main" id="{B0D5B9D1-0F62-4B73-A3D0-9FF8F71C3457}"/>
              </a:ext>
            </a:extLst>
          </p:cNvPr>
          <p:cNvSpPr>
            <a:spLocks noGrp="1"/>
          </p:cNvSpPr>
          <p:nvPr>
            <p:ph type="body" sz="quarter" idx="15"/>
          </p:nvPr>
        </p:nvSpPr>
        <p:spPr/>
        <p:txBody>
          <a:bodyPr>
            <a:noAutofit/>
          </a:bodyPr>
          <a:lstStyle/>
          <a:p>
            <a:r>
              <a:rPr lang="en-US" sz="2400" dirty="0"/>
              <a:t>“The Gospel is the story of Jesus of Nazareth told as the climax of the long story of Israel, which in turn is the story of how the one true God is rescuing the world.”</a:t>
            </a:r>
          </a:p>
        </p:txBody>
      </p:sp>
      <p:sp>
        <p:nvSpPr>
          <p:cNvPr id="2" name="TextBox 1">
            <a:extLst>
              <a:ext uri="{FF2B5EF4-FFF2-40B4-BE49-F238E27FC236}">
                <a16:creationId xmlns:a16="http://schemas.microsoft.com/office/drawing/2014/main" id="{2CD35D87-D457-4B2A-90E5-F34A78071CDB}"/>
              </a:ext>
            </a:extLst>
          </p:cNvPr>
          <p:cNvSpPr txBox="1"/>
          <p:nvPr/>
        </p:nvSpPr>
        <p:spPr>
          <a:xfrm>
            <a:off x="-2" y="6858001"/>
            <a:ext cx="4556524" cy="230832"/>
          </a:xfrm>
          <a:prstGeom prst="rect">
            <a:avLst/>
          </a:prstGeom>
          <a:noFill/>
        </p:spPr>
        <p:txBody>
          <a:bodyPr wrap="square" rtlCol="0">
            <a:spAutoFit/>
          </a:bodyPr>
          <a:lstStyle/>
          <a:p>
            <a:r>
              <a:rPr lang="en-US" sz="900">
                <a:hlinkClick r:id="rId4" tooltip="https://advocatusatheist.blogspot.com/2019/04/happy-easter-truth-about-resurrection.html"/>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6380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44">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4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8" name="Rectangle 4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4F46ED01-41F1-4BFE-8FB9-C626225B5853}"/>
              </a:ext>
            </a:extLst>
          </p:cNvPr>
          <p:cNvPicPr>
            <a:picLocks noGrp="1" noChangeAspect="1"/>
          </p:cNvPicPr>
          <p:nvPr>
            <p:ph sz="half" idx="2"/>
          </p:nvPr>
        </p:nvPicPr>
        <p:blipFill rotWithShape="1">
          <a:blip r:embed="rId2"/>
          <a:srcRect l="15402" r="17962"/>
          <a:stretch/>
        </p:blipFill>
        <p:spPr>
          <a:xfrm>
            <a:off x="5685" y="10"/>
            <a:ext cx="12186315" cy="6857990"/>
          </a:xfrm>
          <a:prstGeom prst="rect">
            <a:avLst/>
          </a:prstGeom>
        </p:spPr>
      </p:pic>
      <p:sp>
        <p:nvSpPr>
          <p:cNvPr id="59" name="Rectangle 50">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984460-F773-4137-993A-E531E1285D6C}"/>
              </a:ext>
            </a:extLst>
          </p:cNvPr>
          <p:cNvSpPr>
            <a:spLocks noGrp="1"/>
          </p:cNvSpPr>
          <p:nvPr>
            <p:ph sz="half" idx="1"/>
          </p:nvPr>
        </p:nvSpPr>
        <p:spPr>
          <a:xfrm>
            <a:off x="8247860" y="2777461"/>
            <a:ext cx="3084844" cy="2645032"/>
          </a:xfrm>
        </p:spPr>
        <p:txBody>
          <a:bodyPr vert="horz" lIns="0" tIns="45720" rIns="0" bIns="45720" rtlCol="0">
            <a:normAutofit/>
          </a:bodyPr>
          <a:lstStyle/>
          <a:p>
            <a:pPr marL="457200" indent="-457200">
              <a:buFont typeface="Calibri" panose="020F0502020204030204" pitchFamily="34" charset="0"/>
              <a:buAutoNum type="arabicPeriod"/>
            </a:pPr>
            <a:r>
              <a:rPr lang="en-US" dirty="0">
                <a:solidFill>
                  <a:srgbClr val="FFFFFF"/>
                </a:solidFill>
              </a:rPr>
              <a:t>Holy Spirit</a:t>
            </a:r>
          </a:p>
          <a:p>
            <a:pPr marL="457200" indent="-457200">
              <a:buFont typeface="Calibri" panose="020F0502020204030204" pitchFamily="34" charset="0"/>
              <a:buAutoNum type="arabicPeriod"/>
            </a:pPr>
            <a:r>
              <a:rPr lang="en-US" dirty="0">
                <a:solidFill>
                  <a:srgbClr val="FFFFFF"/>
                </a:solidFill>
              </a:rPr>
              <a:t>Scripture</a:t>
            </a:r>
          </a:p>
          <a:p>
            <a:pPr marL="457200" indent="-457200">
              <a:buFont typeface="Calibri" panose="020F0502020204030204" pitchFamily="34" charset="0"/>
              <a:buAutoNum type="arabicPeriod"/>
            </a:pPr>
            <a:r>
              <a:rPr lang="en-US" dirty="0">
                <a:solidFill>
                  <a:srgbClr val="FFFFFF"/>
                </a:solidFill>
              </a:rPr>
              <a:t>Testimony</a:t>
            </a:r>
          </a:p>
          <a:p>
            <a:endParaRPr lang="en-US" sz="1600" dirty="0">
              <a:solidFill>
                <a:srgbClr val="FFFFFF"/>
              </a:solidFill>
            </a:endParaRPr>
          </a:p>
        </p:txBody>
      </p:sp>
      <p:sp>
        <p:nvSpPr>
          <p:cNvPr id="2" name="Title 1">
            <a:extLst>
              <a:ext uri="{FF2B5EF4-FFF2-40B4-BE49-F238E27FC236}">
                <a16:creationId xmlns:a16="http://schemas.microsoft.com/office/drawing/2014/main" id="{786E8954-9536-4C21-A445-53D36B7B381C}"/>
              </a:ext>
            </a:extLst>
          </p:cNvPr>
          <p:cNvSpPr>
            <a:spLocks noGrp="1"/>
          </p:cNvSpPr>
          <p:nvPr>
            <p:ph type="title"/>
          </p:nvPr>
        </p:nvSpPr>
        <p:spPr>
          <a:xfrm>
            <a:off x="8179124" y="1419273"/>
            <a:ext cx="3153580" cy="1358188"/>
          </a:xfrm>
        </p:spPr>
        <p:txBody>
          <a:bodyPr vert="horz" lIns="91440" tIns="45720" rIns="91440" bIns="45720" rtlCol="0" anchor="b">
            <a:normAutofit/>
          </a:bodyPr>
          <a:lstStyle/>
          <a:p>
            <a:r>
              <a:rPr lang="en-US" sz="3600">
                <a:solidFill>
                  <a:srgbClr val="FFFFFF"/>
                </a:solidFill>
              </a:rPr>
              <a:t>Three Witnesses</a:t>
            </a:r>
          </a:p>
        </p:txBody>
      </p:sp>
      <p:sp>
        <p:nvSpPr>
          <p:cNvPr id="60" name="Rectangle 52">
            <a:extLst>
              <a:ext uri="{FF2B5EF4-FFF2-40B4-BE49-F238E27FC236}">
                <a16:creationId xmlns:a16="http://schemas.microsoft.com/office/drawing/2014/main" id="{FFDAE799-CF89-4844-9410-D1C0F8CBC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40045"/>
            <a:ext cx="64008" cy="4352544"/>
          </a:xfrm>
          <a:prstGeom prst="rect">
            <a:avLst/>
          </a:prstGeom>
          <a:solidFill>
            <a:srgbClr val="FFF3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E65CA8AE-8E72-4B58-8AC4-5EBE8D758D6A}"/>
              </a:ext>
            </a:extLst>
          </p:cNvPr>
          <p:cNvSpPr>
            <a:spLocks noGrp="1"/>
          </p:cNvSpPr>
          <p:nvPr>
            <p:ph type="sldNum" sz="quarter" idx="12"/>
          </p:nvPr>
        </p:nvSpPr>
        <p:spPr>
          <a:xfrm>
            <a:off x="10839894" y="6311115"/>
            <a:ext cx="602741" cy="365125"/>
          </a:xfrm>
        </p:spPr>
        <p:txBody>
          <a:bodyPr vert="horz" lIns="91440" tIns="45720" rIns="91440" bIns="45720" rtlCol="0" anchor="ctr">
            <a:normAutofit/>
          </a:bodyPr>
          <a:lstStyle/>
          <a:p>
            <a:pPr defTabSz="914400">
              <a:spcAft>
                <a:spcPts val="600"/>
              </a:spcAft>
            </a:pPr>
            <a:fld id="{D643A852-0206-46AC-B0EB-645612933129}" type="slidenum">
              <a:rPr lang="en-US" smtClean="0"/>
              <a:pPr defTabSz="914400">
                <a:spcAft>
                  <a:spcPts val="600"/>
                </a:spcAft>
              </a:pPr>
              <a:t>6</a:t>
            </a:fld>
            <a:endParaRPr lang="en-US"/>
          </a:p>
        </p:txBody>
      </p:sp>
    </p:spTree>
    <p:extLst>
      <p:ext uri="{BB962C8B-B14F-4D97-AF65-F5344CB8AC3E}">
        <p14:creationId xmlns:p14="http://schemas.microsoft.com/office/powerpoint/2010/main" val="171055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7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79">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8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8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4" name="Rectangle 8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3B48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6E8954-9536-4C21-A445-53D36B7B381C}"/>
              </a:ext>
            </a:extLst>
          </p:cNvPr>
          <p:cNvSpPr>
            <a:spLocks noGrp="1"/>
          </p:cNvSpPr>
          <p:nvPr>
            <p:ph type="title"/>
          </p:nvPr>
        </p:nvSpPr>
        <p:spPr>
          <a:xfrm>
            <a:off x="492370" y="516835"/>
            <a:ext cx="3084844" cy="1994545"/>
          </a:xfrm>
        </p:spPr>
        <p:txBody>
          <a:bodyPr vert="horz" lIns="91440" tIns="45720" rIns="91440" bIns="45720" rtlCol="0" anchor="b">
            <a:normAutofit/>
          </a:bodyPr>
          <a:lstStyle/>
          <a:p>
            <a:r>
              <a:rPr lang="en-US" sz="4000">
                <a:solidFill>
                  <a:srgbClr val="FFFFFF"/>
                </a:solidFill>
              </a:rPr>
              <a:t>Acts 2:14-40</a:t>
            </a:r>
          </a:p>
        </p:txBody>
      </p:sp>
      <p:sp>
        <p:nvSpPr>
          <p:cNvPr id="3" name="Content Placeholder 2">
            <a:extLst>
              <a:ext uri="{FF2B5EF4-FFF2-40B4-BE49-F238E27FC236}">
                <a16:creationId xmlns:a16="http://schemas.microsoft.com/office/drawing/2014/main" id="{EA984460-F773-4137-993A-E531E1285D6C}"/>
              </a:ext>
            </a:extLst>
          </p:cNvPr>
          <p:cNvSpPr>
            <a:spLocks noGrp="1"/>
          </p:cNvSpPr>
          <p:nvPr>
            <p:ph sz="half" idx="1"/>
          </p:nvPr>
        </p:nvSpPr>
        <p:spPr>
          <a:xfrm>
            <a:off x="492371" y="2653800"/>
            <a:ext cx="3084844" cy="3335519"/>
          </a:xfrm>
        </p:spPr>
        <p:txBody>
          <a:bodyPr vert="horz" lIns="0" tIns="45720" rIns="0" bIns="45720" rtlCol="0">
            <a:normAutofit/>
          </a:bodyPr>
          <a:lstStyle/>
          <a:p>
            <a:endParaRPr lang="en-US" sz="1600">
              <a:solidFill>
                <a:srgbClr val="FFFFFF"/>
              </a:solidFill>
            </a:endParaRPr>
          </a:p>
        </p:txBody>
      </p:sp>
      <p:pic>
        <p:nvPicPr>
          <p:cNvPr id="9" name="Content Placeholder 8">
            <a:extLst>
              <a:ext uri="{FF2B5EF4-FFF2-40B4-BE49-F238E27FC236}">
                <a16:creationId xmlns:a16="http://schemas.microsoft.com/office/drawing/2014/main" id="{4F46ED01-41F1-4BFE-8FB9-C626225B5853}"/>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4889" r="9658"/>
          <a:stretch/>
        </p:blipFill>
        <p:spPr>
          <a:xfrm>
            <a:off x="4075043" y="10"/>
            <a:ext cx="8111272" cy="6857990"/>
          </a:xfrm>
          <a:prstGeom prst="rect">
            <a:avLst/>
          </a:prstGeom>
        </p:spPr>
      </p:pic>
      <p:sp>
        <p:nvSpPr>
          <p:cNvPr id="95" name="Rectangle 8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DC6A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E65CA8AE-8E72-4B58-8AC4-5EBE8D758D6A}"/>
              </a:ext>
            </a:extLst>
          </p:cNvPr>
          <p:cNvSpPr>
            <a:spLocks noGrp="1"/>
          </p:cNvSpPr>
          <p:nvPr>
            <p:ph type="sldNum" sz="quarter" idx="12"/>
          </p:nvPr>
        </p:nvSpPr>
        <p:spPr>
          <a:xfrm>
            <a:off x="10609742" y="6459785"/>
            <a:ext cx="602741" cy="365125"/>
          </a:xfrm>
        </p:spPr>
        <p:txBody>
          <a:bodyPr vert="horz" lIns="91440" tIns="45720" rIns="91440" bIns="45720" rtlCol="0" anchor="ctr">
            <a:normAutofit/>
          </a:bodyPr>
          <a:lstStyle/>
          <a:p>
            <a:pPr defTabSz="914400">
              <a:spcAft>
                <a:spcPts val="600"/>
              </a:spcAft>
            </a:pPr>
            <a:fld id="{D643A852-0206-46AC-B0EB-645612933129}" type="slidenum">
              <a:rPr lang="en-US" smtClean="0"/>
              <a:pPr defTabSz="914400">
                <a:spcAft>
                  <a:spcPts val="600"/>
                </a:spcAft>
              </a:pPr>
              <a:t>7</a:t>
            </a:fld>
            <a:endParaRPr lang="en-US"/>
          </a:p>
        </p:txBody>
      </p:sp>
      <p:sp>
        <p:nvSpPr>
          <p:cNvPr id="4" name="TextBox 3">
            <a:extLst>
              <a:ext uri="{FF2B5EF4-FFF2-40B4-BE49-F238E27FC236}">
                <a16:creationId xmlns:a16="http://schemas.microsoft.com/office/drawing/2014/main" id="{EF0C92D9-E3C0-4A9E-BC9F-9C872EF6BC44}"/>
              </a:ext>
            </a:extLst>
          </p:cNvPr>
          <p:cNvSpPr txBox="1"/>
          <p:nvPr/>
        </p:nvSpPr>
        <p:spPr>
          <a:xfrm>
            <a:off x="9746223"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ichaelmilton.org/2015/05/05/the-sixth-sunday-in-eas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205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80F1-0893-4DB1-B2FF-3D0A4DD8DF2F}"/>
              </a:ext>
            </a:extLst>
          </p:cNvPr>
          <p:cNvSpPr>
            <a:spLocks noGrp="1"/>
          </p:cNvSpPr>
          <p:nvPr>
            <p:ph type="title"/>
          </p:nvPr>
        </p:nvSpPr>
        <p:spPr/>
        <p:txBody>
          <a:bodyPr/>
          <a:lstStyle/>
          <a:p>
            <a:r>
              <a:rPr lang="en-US" dirty="0"/>
              <a:t>Introduction</a:t>
            </a:r>
          </a:p>
        </p:txBody>
      </p:sp>
      <p:graphicFrame>
        <p:nvGraphicFramePr>
          <p:cNvPr id="12" name="Content Placeholder 6">
            <a:extLst>
              <a:ext uri="{FF2B5EF4-FFF2-40B4-BE49-F238E27FC236}">
                <a16:creationId xmlns:a16="http://schemas.microsoft.com/office/drawing/2014/main" id="{A6000817-B8EF-4E1C-A1BF-02F7B44D3AAB}"/>
              </a:ext>
            </a:extLst>
          </p:cNvPr>
          <p:cNvGraphicFramePr>
            <a:graphicFrameLocks noGrp="1"/>
          </p:cNvGraphicFramePr>
          <p:nvPr>
            <p:ph sz="half" idx="1"/>
          </p:nvPr>
        </p:nvGraphicFramePr>
        <p:xfrm>
          <a:off x="1097280" y="1845734"/>
          <a:ext cx="4937760" cy="402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9FF569F0-C023-47C6-81F5-BF1294BD5494}"/>
              </a:ext>
            </a:extLst>
          </p:cNvPr>
          <p:cNvSpPr>
            <a:spLocks noGrp="1"/>
          </p:cNvSpPr>
          <p:nvPr>
            <p:ph sz="half" idx="2"/>
          </p:nvPr>
        </p:nvSpPr>
        <p:spPr/>
        <p:txBody>
          <a:bodyPr>
            <a:normAutofit/>
          </a:bodyPr>
          <a:lstStyle/>
          <a:p>
            <a:pPr marL="0" indent="0">
              <a:buNone/>
            </a:pPr>
            <a:r>
              <a:rPr lang="en-US" dirty="0"/>
              <a:t>19 I will show wonders in the heavens above </a:t>
            </a:r>
          </a:p>
          <a:p>
            <a:r>
              <a:rPr lang="en-US" dirty="0"/>
              <a:t>         and signs on the earth below, </a:t>
            </a:r>
          </a:p>
          <a:p>
            <a:r>
              <a:rPr lang="en-US" dirty="0"/>
              <a:t>         blood and fire and billows of smoke. </a:t>
            </a:r>
          </a:p>
          <a:p>
            <a:pPr marL="0" indent="0">
              <a:buNone/>
            </a:pPr>
            <a:r>
              <a:rPr lang="en-US" dirty="0"/>
              <a:t>20 The sun will be turned to darkness </a:t>
            </a:r>
          </a:p>
          <a:p>
            <a:r>
              <a:rPr lang="en-US" dirty="0"/>
              <a:t>         and the moon to blood </a:t>
            </a:r>
          </a:p>
          <a:p>
            <a:r>
              <a:rPr lang="en-US" dirty="0"/>
              <a:t>         before the coming of the great and glorious day of the Lord. </a:t>
            </a:r>
          </a:p>
          <a:p>
            <a:pPr marL="0" indent="0">
              <a:buNone/>
            </a:pPr>
            <a:r>
              <a:rPr lang="en-US" dirty="0"/>
              <a:t>21 And everyone who calls </a:t>
            </a:r>
          </a:p>
          <a:p>
            <a:r>
              <a:rPr lang="en-US" dirty="0"/>
              <a:t>         on the name of the Lord will be saved.</a:t>
            </a:r>
          </a:p>
        </p:txBody>
      </p:sp>
      <p:sp>
        <p:nvSpPr>
          <p:cNvPr id="6" name="Slide Number Placeholder 5">
            <a:extLst>
              <a:ext uri="{FF2B5EF4-FFF2-40B4-BE49-F238E27FC236}">
                <a16:creationId xmlns:a16="http://schemas.microsoft.com/office/drawing/2014/main" id="{C1DA2398-026F-4927-99EC-7180E0121D72}"/>
              </a:ext>
            </a:extLst>
          </p:cNvPr>
          <p:cNvSpPr>
            <a:spLocks noGrp="1"/>
          </p:cNvSpPr>
          <p:nvPr>
            <p:ph type="sldNum" sz="quarter" idx="12"/>
          </p:nvPr>
        </p:nvSpPr>
        <p:spPr/>
        <p:txBody>
          <a:bodyPr/>
          <a:lstStyle/>
          <a:p>
            <a:fld id="{D643A852-0206-46AC-B0EB-645612933129}" type="slidenum">
              <a:rPr lang="en-US" smtClean="0"/>
              <a:pPr/>
              <a:t>8</a:t>
            </a:fld>
            <a:endParaRPr lang="en-US" dirty="0"/>
          </a:p>
        </p:txBody>
      </p:sp>
    </p:spTree>
    <p:extLst>
      <p:ext uri="{BB962C8B-B14F-4D97-AF65-F5344CB8AC3E}">
        <p14:creationId xmlns:p14="http://schemas.microsoft.com/office/powerpoint/2010/main" val="38065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10" name="Content Placeholder 9" descr="A painting of a group of people&#10;&#10;Description automatically generated with low confidence">
            <a:extLst>
              <a:ext uri="{FF2B5EF4-FFF2-40B4-BE49-F238E27FC236}">
                <a16:creationId xmlns:a16="http://schemas.microsoft.com/office/drawing/2014/main" id="{37839956-0456-441E-BCA1-F5B447DF6F7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600" r="1" b="719"/>
          <a:stretch/>
        </p:blipFill>
        <p:spPr>
          <a:xfrm>
            <a:off x="20" y="10"/>
            <a:ext cx="12186295" cy="6857990"/>
          </a:xfrm>
          <a:prstGeom prst="rect">
            <a:avLst/>
          </a:prstGeom>
        </p:spPr>
      </p:pic>
      <p:sp>
        <p:nvSpPr>
          <p:cNvPr id="20" name="Rectangle 19">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5"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D79EC004-892F-4925-863E-9B921A3BD3BE}"/>
              </a:ext>
            </a:extLst>
          </p:cNvPr>
          <p:cNvSpPr>
            <a:spLocks noGrp="1"/>
          </p:cNvSpPr>
          <p:nvPr>
            <p:ph idx="1"/>
          </p:nvPr>
        </p:nvSpPr>
        <p:spPr>
          <a:xfrm>
            <a:off x="859296" y="2777461"/>
            <a:ext cx="3084844" cy="2645032"/>
          </a:xfrm>
        </p:spPr>
        <p:txBody>
          <a:bodyPr>
            <a:normAutofit/>
          </a:bodyPr>
          <a:lstStyle/>
          <a:p>
            <a:r>
              <a:rPr lang="en-US" dirty="0">
                <a:solidFill>
                  <a:srgbClr val="FFFFFF"/>
                </a:solidFill>
              </a:rPr>
              <a:t>Wonders and Signs</a:t>
            </a:r>
          </a:p>
          <a:p>
            <a:r>
              <a:rPr lang="en-US" dirty="0">
                <a:solidFill>
                  <a:srgbClr val="FFFFFF"/>
                </a:solidFill>
              </a:rPr>
              <a:t>Jesus Life, Death and Resurrection</a:t>
            </a:r>
          </a:p>
        </p:txBody>
      </p:sp>
      <p:sp>
        <p:nvSpPr>
          <p:cNvPr id="2" name="Title 1">
            <a:extLst>
              <a:ext uri="{FF2B5EF4-FFF2-40B4-BE49-F238E27FC236}">
                <a16:creationId xmlns:a16="http://schemas.microsoft.com/office/drawing/2014/main" id="{D59A1CBC-4FF6-4DCB-8A60-C5C629AE4874}"/>
              </a:ext>
            </a:extLst>
          </p:cNvPr>
          <p:cNvSpPr>
            <a:spLocks noGrp="1"/>
          </p:cNvSpPr>
          <p:nvPr>
            <p:ph type="title"/>
          </p:nvPr>
        </p:nvSpPr>
        <p:spPr>
          <a:xfrm>
            <a:off x="859296" y="1419273"/>
            <a:ext cx="3153580" cy="1358188"/>
          </a:xfrm>
        </p:spPr>
        <p:txBody>
          <a:bodyPr>
            <a:normAutofit/>
          </a:bodyPr>
          <a:lstStyle/>
          <a:p>
            <a:r>
              <a:rPr lang="en-US" sz="3100" dirty="0">
                <a:solidFill>
                  <a:srgbClr val="FFFFFF"/>
                </a:solidFill>
              </a:rPr>
              <a:t>First Text: </a:t>
            </a:r>
            <a:br>
              <a:rPr lang="en-US" sz="3100" dirty="0">
                <a:solidFill>
                  <a:srgbClr val="FFFFFF"/>
                </a:solidFill>
              </a:rPr>
            </a:br>
            <a:r>
              <a:rPr lang="en-US" sz="3100" dirty="0">
                <a:solidFill>
                  <a:srgbClr val="FFFFFF"/>
                </a:solidFill>
              </a:rPr>
              <a:t>Joel 2:28-32</a:t>
            </a:r>
          </a:p>
        </p:txBody>
      </p:sp>
      <p:sp>
        <p:nvSpPr>
          <p:cNvPr id="22" name="Rectangle 21">
            <a:extLst>
              <a:ext uri="{FF2B5EF4-FFF2-40B4-BE49-F238E27FC236}">
                <a16:creationId xmlns:a16="http://schemas.microsoft.com/office/drawing/2014/main" id="{FFDAE799-CF89-4844-9410-D1C0F8CBC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393" y="1240045"/>
            <a:ext cx="64008" cy="4352544"/>
          </a:xfrm>
          <a:prstGeom prst="rect">
            <a:avLst/>
          </a:prstGeom>
          <a:solidFill>
            <a:srgbClr val="ECEF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57F0EE49-38FE-4547-A077-2924FBD5A704}"/>
              </a:ext>
            </a:extLst>
          </p:cNvPr>
          <p:cNvSpPr>
            <a:spLocks noGrp="1"/>
          </p:cNvSpPr>
          <p:nvPr>
            <p:ph type="dt" sz="half" idx="10"/>
          </p:nvPr>
        </p:nvSpPr>
        <p:spPr>
          <a:xfrm>
            <a:off x="8821099" y="6311115"/>
            <a:ext cx="1735371" cy="365125"/>
          </a:xfrm>
        </p:spPr>
        <p:txBody>
          <a:bodyPr>
            <a:normAutofit/>
          </a:bodyPr>
          <a:lstStyle/>
          <a:p>
            <a:pPr algn="r">
              <a:spcAft>
                <a:spcPts val="600"/>
              </a:spcAft>
            </a:pPr>
            <a:r>
              <a:rPr lang="en-US"/>
              <a:t>2/1/20XX</a:t>
            </a:r>
          </a:p>
        </p:txBody>
      </p:sp>
      <p:sp>
        <p:nvSpPr>
          <p:cNvPr id="7" name="Slide Number Placeholder 6">
            <a:extLst>
              <a:ext uri="{FF2B5EF4-FFF2-40B4-BE49-F238E27FC236}">
                <a16:creationId xmlns:a16="http://schemas.microsoft.com/office/drawing/2014/main" id="{0490602B-1770-42C7-9EC1-348AE3702FDE}"/>
              </a:ext>
            </a:extLst>
          </p:cNvPr>
          <p:cNvSpPr>
            <a:spLocks noGrp="1"/>
          </p:cNvSpPr>
          <p:nvPr>
            <p:ph type="sldNum" sz="quarter" idx="12"/>
          </p:nvPr>
        </p:nvSpPr>
        <p:spPr>
          <a:xfrm>
            <a:off x="10609742" y="6311115"/>
            <a:ext cx="602741" cy="365125"/>
          </a:xfrm>
        </p:spPr>
        <p:txBody>
          <a:bodyPr>
            <a:normAutofit/>
          </a:bodyPr>
          <a:lstStyle/>
          <a:p>
            <a:pPr>
              <a:spcAft>
                <a:spcPts val="600"/>
              </a:spcAft>
            </a:pPr>
            <a:fld id="{D643A852-0206-46AC-B0EB-645612933129}" type="slidenum">
              <a:rPr lang="en-US" smtClean="0"/>
              <a:pPr>
                <a:spcAft>
                  <a:spcPts val="600"/>
                </a:spcAft>
              </a:pPr>
              <a:t>9</a:t>
            </a:fld>
            <a:endParaRPr lang="en-US"/>
          </a:p>
        </p:txBody>
      </p:sp>
      <p:sp>
        <p:nvSpPr>
          <p:cNvPr id="11" name="TextBox 10">
            <a:extLst>
              <a:ext uri="{FF2B5EF4-FFF2-40B4-BE49-F238E27FC236}">
                <a16:creationId xmlns:a16="http://schemas.microsoft.com/office/drawing/2014/main" id="{F1F70A3B-21CC-4EC6-A778-9AD469D0E0B6}"/>
              </a:ext>
            </a:extLst>
          </p:cNvPr>
          <p:cNvSpPr txBox="1"/>
          <p:nvPr/>
        </p:nvSpPr>
        <p:spPr>
          <a:xfrm>
            <a:off x="9879273"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22490717@N02/3434310769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466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2.xml><?xml version="1.0" encoding="utf-8"?>
<ds:datastoreItem xmlns:ds="http://schemas.openxmlformats.org/officeDocument/2006/customXml" ds:itemID="{20AD9FF3-0275-4270-A933-AAFC04358E52}">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1F13409-6C3A-48B3-AA0C-1C204CFE2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Retrospect</Template>
  <TotalTime>4156</TotalTime>
  <Words>680</Words>
  <Application>Microsoft Macintosh PowerPoint</Application>
  <PresentationFormat>Widescreen</PresentationFormat>
  <Paragraphs>69</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It is Written</vt:lpstr>
      <vt:lpstr>Luke 24:36-49</vt:lpstr>
      <vt:lpstr>Luke 24:36-49</vt:lpstr>
      <vt:lpstr>Moses, Law, Prophets</vt:lpstr>
      <vt:lpstr>Scot McKnight</vt:lpstr>
      <vt:lpstr>Three Witnesses</vt:lpstr>
      <vt:lpstr>Acts 2:14-40</vt:lpstr>
      <vt:lpstr>Introduction</vt:lpstr>
      <vt:lpstr>First Text:  Joel 2:28-32</vt:lpstr>
      <vt:lpstr>Second Text:  Ps. 16:8-11</vt:lpstr>
      <vt:lpstr>Third Text:  Ps. 110:1</vt:lpstr>
      <vt:lpstr>Peter’s Conclusion</vt:lpstr>
      <vt:lpstr>3 Witnesses</vt:lpstr>
      <vt:lpstr>It is Written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Written</dc:title>
  <dc:creator>Craig Anderson</dc:creator>
  <cp:lastModifiedBy>Microsoft Office User</cp:lastModifiedBy>
  <cp:revision>23</cp:revision>
  <dcterms:created xsi:type="dcterms:W3CDTF">2021-04-14T18:36:24Z</dcterms:created>
  <dcterms:modified xsi:type="dcterms:W3CDTF">2021-04-22T17:37:24Z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