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75" r:id="rId4"/>
    <p:sldId id="271" r:id="rId5"/>
    <p:sldId id="276" r:id="rId6"/>
    <p:sldId id="277" r:id="rId7"/>
    <p:sldId id="278" r:id="rId8"/>
    <p:sldId id="279" r:id="rId9"/>
    <p:sldId id="265" r:id="rId10"/>
    <p:sldId id="266"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snapToObjects="1">
      <p:cViewPr varScale="1">
        <p:scale>
          <a:sx n="55" d="100"/>
          <a:sy n="55" d="100"/>
        </p:scale>
        <p:origin x="680"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xfrm>
            <a:off x="1143000" y="685800"/>
            <a:ext cx="4572000" cy="3429000"/>
          </a:xfrm>
          <a:prstGeom prst="rect">
            <a:avLst/>
          </a:prstGeom>
        </p:spPr>
        <p:txBody>
          <a:bodyPr/>
          <a:lstStyle/>
          <a:p>
            <a:endParaRPr/>
          </a:p>
        </p:txBody>
      </p:sp>
      <p:sp>
        <p:nvSpPr>
          <p:cNvPr id="158" name="Shape 15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6498" y="11839048"/>
            <a:ext cx="21971003" cy="636979"/>
          </a:xfrm>
          <a:prstGeom prst="rect">
            <a:avLst/>
          </a:prstGeom>
        </p:spPr>
        <p:txBody>
          <a:bodyPr lIns="45719" tIns="45719" rIns="45719" bIns="45719" anchor="b"/>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6500" y="7196865"/>
            <a:ext cx="21971000"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7748" y="13080999"/>
            <a:ext cx="368504"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7" name="Body Level One…"/>
          <p:cNvSpPr txBox="1">
            <a:spLocks noGrp="1"/>
          </p:cNvSpPr>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nchor="ct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862804876_960x639.jpg"/>
          <p:cNvSpPr>
            <a:spLocks noGrp="1"/>
          </p:cNvSpPr>
          <p:nvPr>
            <p:ph type="pic" sz="quarter" idx="21"/>
          </p:nvPr>
        </p:nvSpPr>
        <p:spPr>
          <a:xfrm>
            <a:off x="15430500" y="7085409"/>
            <a:ext cx="8128000" cy="5410201"/>
          </a:xfrm>
          <a:prstGeom prst="rect">
            <a:avLst/>
          </a:prstGeom>
        </p:spPr>
        <p:txBody>
          <a:bodyPr lIns="91439" tIns="45719" rIns="91439" bIns="45719">
            <a:noAutofit/>
          </a:bodyPr>
          <a:lstStyle/>
          <a:p>
            <a:endParaRPr/>
          </a:p>
        </p:txBody>
      </p:sp>
      <p:sp>
        <p:nvSpPr>
          <p:cNvPr id="125" name="824910546_2681x1332.jpg"/>
          <p:cNvSpPr>
            <a:spLocks noGrp="1"/>
          </p:cNvSpPr>
          <p:nvPr>
            <p:ph type="pic" idx="22"/>
          </p:nvPr>
        </p:nvSpPr>
        <p:spPr>
          <a:xfrm>
            <a:off x="-2933700" y="1270000"/>
            <a:ext cx="22699133" cy="11277600"/>
          </a:xfrm>
          <a:prstGeom prst="rect">
            <a:avLst/>
          </a:prstGeom>
        </p:spPr>
        <p:txBody>
          <a:bodyPr lIns="91439" tIns="45719" rIns="91439" bIns="45719">
            <a:noAutofit/>
          </a:bodyPr>
          <a:lstStyle/>
          <a:p>
            <a:endParaRPr/>
          </a:p>
        </p:txBody>
      </p:sp>
      <p:sp>
        <p:nvSpPr>
          <p:cNvPr id="126" name="575395635_960x639.jpg"/>
          <p:cNvSpPr>
            <a:spLocks noGrp="1"/>
          </p:cNvSpPr>
          <p:nvPr>
            <p:ph type="pic" sz="quarter" idx="23"/>
          </p:nvPr>
        </p:nvSpPr>
        <p:spPr>
          <a:xfrm>
            <a:off x="15430500" y="1270000"/>
            <a:ext cx="8128000" cy="54102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511300" y="-3721100"/>
            <a:ext cx="28511500" cy="19030242"/>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Image"/>
          <p:cNvSpPr>
            <a:spLocks noGrp="1"/>
          </p:cNvSpPr>
          <p:nvPr>
            <p:ph type="pic" idx="21"/>
          </p:nvPr>
        </p:nvSpPr>
        <p:spPr>
          <a:xfrm>
            <a:off x="-431800" y="-4038600"/>
            <a:ext cx="29464000" cy="18034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44688"/>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 </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3" name="Body Level One…"/>
          <p:cNvSpPr txBox="1">
            <a:spLocks noGrp="1"/>
          </p:cNvSpPr>
          <p:nvPr>
            <p:ph type="body" sz="quarter" idx="1" hasCustomPrompt="1"/>
          </p:nvPr>
        </p:nvSpPr>
        <p:spPr>
          <a:xfrm>
            <a:off x="1206500" y="7060576"/>
            <a:ext cx="9779000" cy="5382403"/>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4" name="92709243_1322x1323.jpeg"/>
          <p:cNvSpPr>
            <a:spLocks noGrp="1"/>
          </p:cNvSpPr>
          <p:nvPr>
            <p:ph type="pic" sz="half" idx="21"/>
          </p:nvPr>
        </p:nvSpPr>
        <p:spPr>
          <a:xfrm>
            <a:off x="12052303" y="1270000"/>
            <a:ext cx="11188406" cy="11209889"/>
          </a:xfrm>
          <a:prstGeom prst="rect">
            <a:avLst/>
          </a:prstGeom>
        </p:spPr>
        <p:txBody>
          <a:bodyPr lIns="91439" tIns="45719" rIns="91439" bIns="45719">
            <a:noAutofit/>
          </a:bodyPr>
          <a:lstStyle/>
          <a:p>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06500" y="952500"/>
            <a:ext cx="9779000" cy="1435100"/>
          </a:xfrm>
          <a:prstGeom prst="rect">
            <a:avLst/>
          </a:prstGeom>
        </p:spPr>
        <p:txBody>
          <a:bodyPr/>
          <a:lstStyle/>
          <a:p>
            <a:r>
              <a:t>Slide Title</a:t>
            </a:r>
          </a:p>
        </p:txBody>
      </p:sp>
      <p:sp>
        <p:nvSpPr>
          <p:cNvPr id="61" name="Slide Subtitle"/>
          <p:cNvSpPr txBox="1">
            <a:spLocks noGrp="1"/>
          </p:cNvSpPr>
          <p:nvPr>
            <p:ph type="body" sz="quarter" idx="21" hasCustomPrompt="1"/>
          </p:nvPr>
        </p:nvSpPr>
        <p:spPr>
          <a:xfrm>
            <a:off x="1206500" y="2245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2" name="Body Level One…"/>
          <p:cNvSpPr txBox="1">
            <a:spLocks noGrp="1"/>
          </p:cNvSpPr>
          <p:nvPr>
            <p:ph type="body" sz="half" idx="1" hasCustomPrompt="1"/>
          </p:nvPr>
        </p:nvSpPr>
        <p:spPr>
          <a:xfrm>
            <a:off x="1206500" y="4248504"/>
            <a:ext cx="9779000" cy="8256012"/>
          </a:xfrm>
          <a:prstGeom prst="rect">
            <a:avLst/>
          </a:prstGeom>
        </p:spPr>
        <p:txBody>
          <a:bodyPr/>
          <a:lstStyle/>
          <a:p>
            <a:r>
              <a:t>Slide bullet text</a:t>
            </a:r>
          </a:p>
          <a:p>
            <a:pPr lvl="1"/>
            <a:endParaRPr/>
          </a:p>
          <a:p>
            <a:pPr lvl="2"/>
            <a:endParaRPr/>
          </a:p>
          <a:p>
            <a:pPr lvl="3"/>
            <a:endParaRPr/>
          </a:p>
          <a:p>
            <a:pPr lvl="4"/>
            <a:endParaRPr/>
          </a:p>
        </p:txBody>
      </p:sp>
      <p:sp>
        <p:nvSpPr>
          <p:cNvPr id="63" name="824910546_2681x1332.jpg"/>
          <p:cNvSpPr>
            <a:spLocks noGrp="1"/>
          </p:cNvSpPr>
          <p:nvPr>
            <p:ph type="pic" idx="22"/>
          </p:nvPr>
        </p:nvSpPr>
        <p:spPr>
          <a:xfrm>
            <a:off x="6380200" y="1263848"/>
            <a:ext cx="22529801" cy="11193471"/>
          </a:xfrm>
          <a:prstGeom prst="rect">
            <a:avLst/>
          </a:prstGeom>
        </p:spPr>
        <p:txBody>
          <a:bodyPr lIns="91439" tIns="45719" rIns="91439" bIns="45719">
            <a:noAutofit/>
          </a:bodyPr>
          <a:lstStyle/>
          <a:p>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952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952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952500"/>
            <a:ext cx="21971000" cy="14331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FFFFFF"/>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FFFFFF"/>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FFFFFF"/>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FFFFFF"/>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FFFFFF"/>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FFFFFF"/>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FFFFFF"/>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FFFFFF"/>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FFFFFF"/>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https://i.pinimg.com/originals/a9/5c/6d/a95c6de9918da7a0992a61137711cbe8.png" TargetMode="External"/><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https://i.pinimg.com/originals/a9/5c/6d/a95c6de9918da7a0992a61137711cbe8.png" TargetMode="External"/><Relationship Id="rId2" Type="http://schemas.openxmlformats.org/officeDocument/2006/relationships/image" Target="../media/image6.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Exodus 33:12-19a…"/>
          <p:cNvSpPr txBox="1"/>
          <p:nvPr/>
        </p:nvSpPr>
        <p:spPr>
          <a:xfrm>
            <a:off x="1109129" y="1071317"/>
            <a:ext cx="22165742" cy="115733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5600"/>
            </a:pPr>
            <a:r>
              <a:rPr b="1" dirty="0"/>
              <a:t>Exodus 33:12-19a</a:t>
            </a:r>
          </a:p>
          <a:p>
            <a:pPr>
              <a:defRPr sz="5600"/>
            </a:pPr>
            <a:endParaRPr b="1" dirty="0"/>
          </a:p>
          <a:p>
            <a:pPr>
              <a:defRPr sz="5600"/>
            </a:pPr>
            <a:r>
              <a:rPr b="1" dirty="0"/>
              <a:t>Moses said to Yahweh, “You have been telling me, ‘Lead these people,’ but you have not let me know whom you will send with me. You have said, ‘I know you by name and you have found favor with me.’ If you are pleased with me, teach me your ways so I may know you and continue to find favor with you. Remember that this nation is your people.”</a:t>
            </a:r>
          </a:p>
          <a:p>
            <a:pPr>
              <a:defRPr sz="5600"/>
            </a:pPr>
            <a:endParaRPr b="1" dirty="0"/>
          </a:p>
          <a:p>
            <a:pPr>
              <a:defRPr sz="5600"/>
            </a:pPr>
            <a:r>
              <a:rPr b="1" dirty="0"/>
              <a:t>Yahweh replied, “My Presence will go with you, and I will give you rest.”</a:t>
            </a:r>
          </a:p>
          <a:p>
            <a:pPr>
              <a:defRPr sz="5900"/>
            </a:pPr>
            <a:endParaRPr b="1" dirty="0"/>
          </a:p>
        </p:txBody>
      </p:sp>
    </p:spTree>
    <p:extLst>
      <p:ext uri="{BB962C8B-B14F-4D97-AF65-F5344CB8AC3E}">
        <p14:creationId xmlns:p14="http://schemas.microsoft.com/office/powerpoint/2010/main" val="8990475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7EC6644-4BBE-E140-BDFE-6AD1DAAD40D5}"/>
              </a:ext>
            </a:extLst>
          </p:cNvPr>
          <p:cNvSpPr>
            <a:spLocks noChangeArrowheads="1"/>
          </p:cNvSpPr>
          <p:nvPr/>
        </p:nvSpPr>
        <p:spPr bwMode="auto">
          <a:xfrm flipV="1">
            <a:off x="-12119887" y="5322275"/>
            <a:ext cx="52377498" cy="46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3" descr="Image result for holy trinity logo">
            <a:extLst>
              <a:ext uri="{FF2B5EF4-FFF2-40B4-BE49-F238E27FC236}">
                <a16:creationId xmlns:a16="http://schemas.microsoft.com/office/drawing/2014/main" id="{A0378308-A52B-FA49-8D62-41691086583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932984" y="2035458"/>
            <a:ext cx="6518030" cy="631219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788CFB1-D329-A546-84B8-5C188828B8E1}"/>
              </a:ext>
            </a:extLst>
          </p:cNvPr>
          <p:cNvSpPr txBox="1"/>
          <p:nvPr/>
        </p:nvSpPr>
        <p:spPr>
          <a:xfrm>
            <a:off x="6244057" y="8731974"/>
            <a:ext cx="11895885" cy="34265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r>
              <a:rPr lang="en-US" sz="9600" dirty="0">
                <a:latin typeface="Herculanum" panose="02000505000000020004" pitchFamily="2" charset="77"/>
              </a:rPr>
              <a:t>Holy Trinity Chico</a:t>
            </a:r>
          </a:p>
          <a:p>
            <a:r>
              <a:rPr lang="en-US" sz="4800" dirty="0">
                <a:latin typeface="Herculanum" panose="02000505000000020004" pitchFamily="2" charset="77"/>
              </a:rPr>
              <a:t>Live by faith. Grow in grace. </a:t>
            </a:r>
          </a:p>
          <a:p>
            <a:r>
              <a:rPr lang="en-US" sz="4800" dirty="0">
                <a:latin typeface="Herculanum" panose="02000505000000020004" pitchFamily="2" charset="77"/>
              </a:rPr>
              <a:t>Walk in love.</a:t>
            </a:r>
          </a:p>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FFFFFF"/>
              </a:solidFill>
              <a:effectLst/>
              <a:uFillTx/>
              <a:latin typeface="+mn-lt"/>
              <a:ea typeface="+mn-ea"/>
              <a:cs typeface="+mn-cs"/>
              <a:sym typeface="Helvetica Neue"/>
            </a:endParaRPr>
          </a:p>
        </p:txBody>
      </p:sp>
    </p:spTree>
    <p:extLst>
      <p:ext uri="{BB962C8B-B14F-4D97-AF65-F5344CB8AC3E}">
        <p14:creationId xmlns:p14="http://schemas.microsoft.com/office/powerpoint/2010/main" val="23674532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hen Moses said to him, “If your Presence does not go with us, do not send us up from here. How will anyone know that you are pleased with me and with your people unless you go with us? What else will distinguish me and your people from all the other peo"/>
          <p:cNvSpPr txBox="1"/>
          <p:nvPr/>
        </p:nvSpPr>
        <p:spPr>
          <a:xfrm>
            <a:off x="1109129" y="390034"/>
            <a:ext cx="22165742" cy="133259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5600"/>
            </a:pPr>
            <a:r>
              <a:rPr b="1" dirty="0"/>
              <a:t>Then Moses said to him, “If your Presence does not go with us, do not send us up from here. How will anyone know that you are pleased with me and with your people unless you go with us? What else will distinguish me and your people from all the other people on the face of the earth?”</a:t>
            </a:r>
          </a:p>
          <a:p>
            <a:pPr>
              <a:defRPr sz="5600"/>
            </a:pPr>
            <a:endParaRPr b="1" dirty="0"/>
          </a:p>
          <a:p>
            <a:pPr>
              <a:defRPr sz="5600"/>
            </a:pPr>
            <a:r>
              <a:rPr b="1" dirty="0"/>
              <a:t>And Yahweh said to Moses, “I will do the very thing you have asked, because I am pleased with you and I know you by name.”</a:t>
            </a:r>
          </a:p>
          <a:p>
            <a:pPr>
              <a:defRPr sz="5600"/>
            </a:pPr>
            <a:endParaRPr b="1" dirty="0"/>
          </a:p>
          <a:p>
            <a:pPr>
              <a:defRPr sz="5600"/>
            </a:pPr>
            <a:r>
              <a:rPr b="1" dirty="0"/>
              <a:t>Then Moses said, “Now show me your glory.”</a:t>
            </a:r>
          </a:p>
          <a:p>
            <a:pPr>
              <a:defRPr sz="5600"/>
            </a:pPr>
            <a:endParaRPr b="1" dirty="0"/>
          </a:p>
          <a:p>
            <a:pPr>
              <a:defRPr sz="5600"/>
            </a:pPr>
            <a:r>
              <a:rPr b="1" dirty="0"/>
              <a:t>And Yahweh said, “I will cause all my goodness to pass in front of you, and I will proclaim my name, the Lord, in your presence.”</a:t>
            </a:r>
          </a:p>
          <a:p>
            <a:pPr>
              <a:defRPr sz="5900"/>
            </a:pPr>
            <a:endParaRPr b="1" dirty="0"/>
          </a:p>
        </p:txBody>
      </p:sp>
    </p:spTree>
    <p:extLst>
      <p:ext uri="{BB962C8B-B14F-4D97-AF65-F5344CB8AC3E}">
        <p14:creationId xmlns:p14="http://schemas.microsoft.com/office/powerpoint/2010/main" val="3462226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astertide 2020 – Artisan Church – Rochester, NY">
            <a:extLst>
              <a:ext uri="{FF2B5EF4-FFF2-40B4-BE49-F238E27FC236}">
                <a16:creationId xmlns:a16="http://schemas.microsoft.com/office/drawing/2014/main" id="{1360D9DB-6109-0748-A75F-A98CB06C8A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384000" cy="13716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EBE13FD-7782-A04B-9228-E7FD33DA0FF8}"/>
              </a:ext>
            </a:extLst>
          </p:cNvPr>
          <p:cNvSpPr txBox="1"/>
          <p:nvPr/>
        </p:nvSpPr>
        <p:spPr>
          <a:xfrm>
            <a:off x="6444432" y="9066244"/>
            <a:ext cx="11495135"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7200" b="1" i="0" u="none" strike="noStrike" cap="none" spc="0" normalizeH="0" baseline="0" dirty="0">
                <a:ln>
                  <a:noFill/>
                </a:ln>
                <a:solidFill>
                  <a:srgbClr val="FFFFFF"/>
                </a:solidFill>
                <a:effectLst/>
                <a:uFillTx/>
                <a:latin typeface="+mn-lt"/>
                <a:ea typeface="+mn-ea"/>
                <a:cs typeface="+mn-cs"/>
                <a:sym typeface="Helvetica Neue"/>
              </a:rPr>
              <a:t>Holy Trinity Church - 2021</a:t>
            </a:r>
          </a:p>
        </p:txBody>
      </p:sp>
    </p:spTree>
    <p:extLst>
      <p:ext uri="{BB962C8B-B14F-4D97-AF65-F5344CB8AC3E}">
        <p14:creationId xmlns:p14="http://schemas.microsoft.com/office/powerpoint/2010/main" val="127782961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d Apis (Deity) - God Pictures">
            <a:extLst>
              <a:ext uri="{FF2B5EF4-FFF2-40B4-BE49-F238E27FC236}">
                <a16:creationId xmlns:a16="http://schemas.microsoft.com/office/drawing/2014/main" id="{237FAF11-52C0-A34B-9B66-667AF1EDF7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4954" y="0"/>
            <a:ext cx="19554092" cy="137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88406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oses' Failure (Numbers 20:2-13) | gempf . com">
            <a:extLst>
              <a:ext uri="{FF2B5EF4-FFF2-40B4-BE49-F238E27FC236}">
                <a16:creationId xmlns:a16="http://schemas.microsoft.com/office/drawing/2014/main" id="{8F27233D-F412-AF49-BC6B-F6AC5A3EB8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661" y="3852218"/>
            <a:ext cx="21919087" cy="6011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60875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hould Kids Have Best Friends? | POPSUGAR Family">
            <a:extLst>
              <a:ext uri="{FF2B5EF4-FFF2-40B4-BE49-F238E27FC236}">
                <a16:creationId xmlns:a16="http://schemas.microsoft.com/office/drawing/2014/main" id="{9B7AC7EB-17F0-8E42-A4E4-756A6C54E3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83608"/>
            <a:ext cx="24384000" cy="16049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28832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ow to Improve Attention Span in Children with ADHD">
            <a:extLst>
              <a:ext uri="{FF2B5EF4-FFF2-40B4-BE49-F238E27FC236}">
                <a16:creationId xmlns:a16="http://schemas.microsoft.com/office/drawing/2014/main" id="{CCCAE54A-8A39-734B-8196-422E266F2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4717456" cy="13903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9458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143661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7EC6644-4BBE-E140-BDFE-6AD1DAAD40D5}"/>
              </a:ext>
            </a:extLst>
          </p:cNvPr>
          <p:cNvSpPr>
            <a:spLocks noChangeArrowheads="1"/>
          </p:cNvSpPr>
          <p:nvPr/>
        </p:nvSpPr>
        <p:spPr bwMode="auto">
          <a:xfrm flipV="1">
            <a:off x="-12119887" y="5322275"/>
            <a:ext cx="52377498" cy="46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3" descr="Image result for holy trinity logo">
            <a:extLst>
              <a:ext uri="{FF2B5EF4-FFF2-40B4-BE49-F238E27FC236}">
                <a16:creationId xmlns:a16="http://schemas.microsoft.com/office/drawing/2014/main" id="{A0378308-A52B-FA49-8D62-41691086583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932984" y="2035458"/>
            <a:ext cx="6518030" cy="631219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788CFB1-D329-A546-84B8-5C188828B8E1}"/>
              </a:ext>
            </a:extLst>
          </p:cNvPr>
          <p:cNvSpPr txBox="1"/>
          <p:nvPr/>
        </p:nvSpPr>
        <p:spPr>
          <a:xfrm>
            <a:off x="6244057" y="8731974"/>
            <a:ext cx="11895885" cy="34265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r>
              <a:rPr lang="en-US" sz="9600" dirty="0">
                <a:latin typeface="Herculanum" panose="02000505000000020004" pitchFamily="2" charset="77"/>
              </a:rPr>
              <a:t>Holy Trinity Chico</a:t>
            </a:r>
          </a:p>
          <a:p>
            <a:r>
              <a:rPr lang="en-US" sz="4800" dirty="0">
                <a:latin typeface="Herculanum" panose="02000505000000020004" pitchFamily="2" charset="77"/>
              </a:rPr>
              <a:t>Live by faith. Grow in grace. </a:t>
            </a:r>
          </a:p>
          <a:p>
            <a:r>
              <a:rPr lang="en-US" sz="4800" dirty="0">
                <a:latin typeface="Herculanum" panose="02000505000000020004" pitchFamily="2" charset="77"/>
              </a:rPr>
              <a:t>Walk in love.</a:t>
            </a:r>
          </a:p>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FFFFFF"/>
              </a:solidFill>
              <a:effectLst/>
              <a:uFillTx/>
              <a:latin typeface="+mn-lt"/>
              <a:ea typeface="+mn-ea"/>
              <a:cs typeface="+mn-cs"/>
              <a:sym typeface="Helvetica Neue"/>
            </a:endParaRPr>
          </a:p>
        </p:txBody>
      </p:sp>
    </p:spTree>
  </p:cSld>
  <p:clrMapOvr>
    <a:masterClrMapping/>
  </p:clrMapOvr>
  <p:transition spd="med"/>
</p:sld>
</file>

<file path=ppt/theme/theme1.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1777</TotalTime>
  <Words>273</Words>
  <Application>Microsoft Macintosh PowerPoint</Application>
  <PresentationFormat>Custom</PresentationFormat>
  <Paragraphs>19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 Neue</vt:lpstr>
      <vt:lpstr>Helvetica Neue Medium</vt:lpstr>
      <vt:lpstr>Herculanum</vt:lpstr>
      <vt:lpstr>20_BasicBlack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17</cp:revision>
  <dcterms:modified xsi:type="dcterms:W3CDTF">2021-04-24T16:12:18Z</dcterms:modified>
</cp:coreProperties>
</file>