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p>
            <a:pPr/>
            <a:r>
              <a:t>Title Text</a:t>
            </a:r>
          </a:p>
        </p:txBody>
      </p:sp>
      <p:sp>
        <p:nvSpPr>
          <p:cNvPr id="12" name="Body Level One…"/>
          <p:cNvSpPr txBox="1"/>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4833937" y="8947546"/>
            <a:ext cx="14716126" cy="64770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12269" y="0"/>
            <a:ext cx="20959463" cy="139838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000000"/>
        </a:solidFill>
      </p:bgPr>
    </p:bg>
    <p:spTree>
      <p:nvGrpSpPr>
        <p:cNvPr id="1" name=""/>
        <p:cNvGrpSpPr/>
        <p:nvPr/>
      </p:nvGrpSpPr>
      <p:grpSpPr>
        <a:xfrm>
          <a:off x="0" y="0"/>
          <a:ext cx="0" cy="0"/>
          <a:chOff x="0" y="0"/>
          <a:chExt cx="0" cy="0"/>
        </a:xfrm>
      </p:grpSpPr>
      <p:sp>
        <p:nvSpPr>
          <p:cNvPr id="117" name="Slide Number"/>
          <p:cNvSpPr txBox="1"/>
          <p:nvPr>
            <p:ph type="sldNum" sz="quarter" idx="2"/>
          </p:nvPr>
        </p:nvSpPr>
        <p:spPr>
          <a:xfrm>
            <a:off x="11970028" y="11479113"/>
            <a:ext cx="430550" cy="437357"/>
          </a:xfrm>
          <a:prstGeom prst="rect">
            <a:avLst/>
          </a:prstGeom>
        </p:spPr>
        <p:txBody>
          <a:bodyPr lIns="53578" tIns="53578" rIns="53578" bIns="53578"/>
          <a:lstStyle>
            <a:lvl1pPr>
              <a:defRPr>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21"/>
          </p:nvPr>
        </p:nvSpPr>
        <p:spPr>
          <a:xfrm>
            <a:off x="5329062" y="406546"/>
            <a:ext cx="13716003" cy="914876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nchor="b"/>
          <a:lstStyle/>
          <a:p>
            <a:pPr/>
            <a:r>
              <a:t>Title Text</a:t>
            </a:r>
          </a:p>
        </p:txBody>
      </p:sp>
      <p:sp>
        <p:nvSpPr>
          <p:cNvPr id="22" name="Body Level One…"/>
          <p:cNvSpPr txBox="1"/>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231433" y="863203"/>
            <a:ext cx="17439681" cy="1162645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8"/>
            <a:ext cx="7500938" cy="5607845"/>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8794253" y="3637358"/>
            <a:ext cx="13260587" cy="8840392"/>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442031" y="7072312"/>
            <a:ext cx="8514489" cy="5679282"/>
          </a:xfrm>
          <a:prstGeom prst="rect">
            <a:avLst/>
          </a:prstGeom>
        </p:spPr>
        <p:txBody>
          <a:bodyPr lIns="91439" tIns="45719" rIns="91439" bIns="45719" anchor="t">
            <a:noAutofit/>
          </a:bodyPr>
          <a:lstStyle/>
          <a:p>
            <a:pPr/>
          </a:p>
        </p:txBody>
      </p:sp>
      <p:sp>
        <p:nvSpPr>
          <p:cNvPr id="84" name="Image"/>
          <p:cNvSpPr/>
          <p:nvPr>
            <p:ph type="pic" sz="quarter" idx="22"/>
          </p:nvPr>
        </p:nvSpPr>
        <p:spPr>
          <a:xfrm>
            <a:off x="12192000" y="1250156"/>
            <a:ext cx="8251032" cy="5500689"/>
          </a:xfrm>
          <a:prstGeom prst="rect">
            <a:avLst/>
          </a:prstGeom>
        </p:spPr>
        <p:txBody>
          <a:bodyPr lIns="91439" tIns="45719" rIns="91439" bIns="45719" anchor="t">
            <a:noAutofit/>
          </a:bodyPr>
          <a:lstStyle/>
          <a:p>
            <a:pPr/>
          </a:p>
        </p:txBody>
      </p:sp>
      <p:sp>
        <p:nvSpPr>
          <p:cNvPr id="85" name="Image"/>
          <p:cNvSpPr/>
          <p:nvPr>
            <p:ph type="pic" idx="23"/>
          </p:nvPr>
        </p:nvSpPr>
        <p:spPr>
          <a:xfrm>
            <a:off x="-291704" y="1250156"/>
            <a:ext cx="16850320" cy="11233548"/>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b="0" sz="22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26" name="Acts 2:1-4…"/>
          <p:cNvSpPr txBox="1"/>
          <p:nvPr/>
        </p:nvSpPr>
        <p:spPr>
          <a:xfrm>
            <a:off x="1320696" y="2098614"/>
            <a:ext cx="21742607" cy="951877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6000">
                <a:solidFill>
                  <a:srgbClr val="FFFFFF"/>
                </a:solidFill>
              </a:defRPr>
            </a:pPr>
            <a:r>
              <a:t>Acts 2:1-4</a:t>
            </a:r>
          </a:p>
          <a:p>
            <a:pPr>
              <a:defRPr sz="6000">
                <a:solidFill>
                  <a:srgbClr val="FFFFFF"/>
                </a:solidFill>
              </a:defRPr>
            </a:pPr>
          </a:p>
          <a:p>
            <a:pPr>
              <a:defRPr sz="6000">
                <a:solidFill>
                  <a:srgbClr val="FFFFFF"/>
                </a:solidFill>
              </a:defRPr>
            </a:pPr>
            <a:r>
              <a:t>“When the day of Pentecost came, they were all together in one place. Suddenly a sound like the blowing of a violent wind came from heaven and filled the whole house where they were sitting. They saw what seemed to be tongues of fire that separated and came to rest on each of them. All of them were filled with the Holy Spirit and began to speak in other tongues as the Spirit enabled them.”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28" name="Acts 2:14-18…"/>
          <p:cNvSpPr txBox="1"/>
          <p:nvPr/>
        </p:nvSpPr>
        <p:spPr>
          <a:xfrm>
            <a:off x="1320696" y="-250886"/>
            <a:ext cx="21742607" cy="1421777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6000">
                <a:solidFill>
                  <a:srgbClr val="FFFFFF"/>
                </a:solidFill>
              </a:defRPr>
            </a:pPr>
          </a:p>
          <a:p>
            <a:pPr>
              <a:defRPr sz="6000">
                <a:solidFill>
                  <a:srgbClr val="FFFFFF"/>
                </a:solidFill>
              </a:defRPr>
            </a:pPr>
            <a:r>
              <a:t>Acts 2:14-18</a:t>
            </a:r>
          </a:p>
          <a:p>
            <a:pPr>
              <a:defRPr sz="6000">
                <a:solidFill>
                  <a:srgbClr val="FFFFFF"/>
                </a:solidFill>
              </a:defRPr>
            </a:pPr>
          </a:p>
          <a:p>
            <a:pPr>
              <a:defRPr sz="6000">
                <a:solidFill>
                  <a:srgbClr val="FFFFFF"/>
                </a:solidFill>
              </a:defRPr>
            </a:pPr>
            <a:r>
              <a:t>“Then Peter stood up with the Eleven, raised his voice and addressed the crowd: ‘Fellow Jews and all of you who live in Jerusalem, let me explain this to you; listen carefully to what I say. These people are not drunk, as you suppose. It’s only nine in the morning! No, this is what was spoken by the prophet Joel: ‘In the last days, God says, I will pour out my Spirit on all people. Your sons and daughters will prophesy, your young men will see visions, your old men will dream dreams. Even on my servants, both men and women, I will pour out my Spirit in those days, and they will prophesy.’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30" name="Acts 2:32-33…"/>
          <p:cNvSpPr txBox="1"/>
          <p:nvPr/>
        </p:nvSpPr>
        <p:spPr>
          <a:xfrm>
            <a:off x="1146699" y="2094930"/>
            <a:ext cx="22090603" cy="701154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6000">
                <a:solidFill>
                  <a:srgbClr val="FFFFFF"/>
                </a:solidFill>
              </a:defRPr>
            </a:pPr>
            <a:r>
              <a:t>Acts 2:32-33</a:t>
            </a:r>
          </a:p>
          <a:p>
            <a:pPr>
              <a:defRPr sz="6000">
                <a:solidFill>
                  <a:srgbClr val="FFFFFF"/>
                </a:solidFill>
              </a:defRPr>
            </a:pPr>
          </a:p>
          <a:p>
            <a:pPr>
              <a:defRPr sz="6000">
                <a:solidFill>
                  <a:srgbClr val="FFFFFF"/>
                </a:solidFill>
              </a:defRPr>
            </a:pPr>
            <a:r>
              <a:t>“God has raised this Jesus to life, and we are all witnesses of it. Exalted to the right hand of God, he has received from the Father the promised Holy Spirit and has poured out what you now see and hear.”</a:t>
            </a:r>
          </a:p>
          <a:p>
            <a:pPr>
              <a:defRPr sz="4000"/>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Image" descr="Image"/>
          <p:cNvPicPr>
            <a:picLocks noChangeAspect="1"/>
          </p:cNvPicPr>
          <p:nvPr/>
        </p:nvPicPr>
        <p:blipFill>
          <a:blip r:embed="rId2">
            <a:extLst/>
          </a:blip>
          <a:stretch>
            <a:fillRect/>
          </a:stretch>
        </p:blipFill>
        <p:spPr>
          <a:xfrm>
            <a:off x="-233595" y="-1454862"/>
            <a:ext cx="24851190" cy="19880950"/>
          </a:xfrm>
          <a:prstGeom prst="rect">
            <a:avLst/>
          </a:prstGeom>
          <a:ln w="12700">
            <a:miter lim="400000"/>
          </a:ln>
        </p:spPr>
      </p:pic>
      <p:sp>
        <p:nvSpPr>
          <p:cNvPr id="133" name="Rectangle"/>
          <p:cNvSpPr/>
          <p:nvPr/>
        </p:nvSpPr>
        <p:spPr>
          <a:xfrm>
            <a:off x="9466672" y="9337011"/>
            <a:ext cx="14962161" cy="3677116"/>
          </a:xfrm>
          <a:prstGeom prst="rect">
            <a:avLst/>
          </a:prstGeom>
          <a:solidFill>
            <a:srgbClr val="000000">
              <a:alpha val="56327"/>
            </a:srgbClr>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
        <p:nvSpPr>
          <p:cNvPr id="134" name="Pentecost…"/>
          <p:cNvSpPr txBox="1"/>
          <p:nvPr/>
        </p:nvSpPr>
        <p:spPr>
          <a:xfrm>
            <a:off x="10658998" y="9538963"/>
            <a:ext cx="11451019" cy="291661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a:defRPr sz="12400">
                <a:solidFill>
                  <a:srgbClr val="FFFFFF"/>
                </a:solidFill>
              </a:defRPr>
            </a:pPr>
            <a:r>
              <a:t>Pentecost</a:t>
            </a:r>
          </a:p>
          <a:p>
            <a:pPr algn="l">
              <a:defRPr sz="5500">
                <a:solidFill>
                  <a:srgbClr val="FFFFFF"/>
                </a:solidFill>
              </a:defRPr>
            </a:pPr>
            <a:r>
              <a:t>Holy Trinity Church - May 23, 2021</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Image" descr="Image"/>
          <p:cNvPicPr>
            <a:picLocks noChangeAspect="1"/>
          </p:cNvPicPr>
          <p:nvPr/>
        </p:nvPicPr>
        <p:blipFill>
          <a:blip r:embed="rId2">
            <a:extLst/>
          </a:blip>
          <a:stretch>
            <a:fillRect/>
          </a:stretch>
        </p:blipFill>
        <p:spPr>
          <a:xfrm>
            <a:off x="-43296" y="0"/>
            <a:ext cx="24470592" cy="137160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Image" descr="Image"/>
          <p:cNvPicPr>
            <a:picLocks noChangeAspect="1"/>
          </p:cNvPicPr>
          <p:nvPr/>
        </p:nvPicPr>
        <p:blipFill>
          <a:blip r:embed="rId2">
            <a:extLst/>
          </a:blip>
          <a:stretch>
            <a:fillRect/>
          </a:stretch>
        </p:blipFill>
        <p:spPr>
          <a:xfrm>
            <a:off x="-59677" y="-1270063"/>
            <a:ext cx="24632111" cy="1642961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o yada Abba"/>
          <p:cNvSpPr txBox="1"/>
          <p:nvPr/>
        </p:nvSpPr>
        <p:spPr>
          <a:xfrm>
            <a:off x="7886015" y="4243015"/>
            <a:ext cx="3154187" cy="149826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4400">
                <a:solidFill>
                  <a:srgbClr val="FFFFFF"/>
                </a:solidFill>
              </a:defRPr>
            </a:pPr>
            <a:r>
              <a:t>To </a:t>
            </a:r>
            <a:r>
              <a:rPr i="1"/>
              <a:t>yada</a:t>
            </a:r>
            <a:r>
              <a:t> Abba</a:t>
            </a:r>
          </a:p>
        </p:txBody>
      </p:sp>
      <p:sp>
        <p:nvSpPr>
          <p:cNvPr id="141" name="Live by faith."/>
          <p:cNvSpPr txBox="1"/>
          <p:nvPr/>
        </p:nvSpPr>
        <p:spPr>
          <a:xfrm>
            <a:off x="6925856" y="11383164"/>
            <a:ext cx="4436288" cy="99854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5600">
                <a:solidFill>
                  <a:srgbClr val="FFFFFF"/>
                </a:solidFill>
              </a:defRPr>
            </a:lvl1pPr>
          </a:lstStyle>
          <a:p>
            <a:pPr/>
            <a:r>
              <a:t>Live by faith.</a:t>
            </a:r>
          </a:p>
        </p:txBody>
      </p:sp>
      <p:pic>
        <p:nvPicPr>
          <p:cNvPr id="142" name="Image" descr="Image"/>
          <p:cNvPicPr>
            <a:picLocks noChangeAspect="1"/>
          </p:cNvPicPr>
          <p:nvPr/>
        </p:nvPicPr>
        <p:blipFill>
          <a:blip r:embed="rId2">
            <a:extLst/>
          </a:blip>
          <a:stretch>
            <a:fillRect/>
          </a:stretch>
        </p:blipFill>
        <p:spPr>
          <a:xfrm>
            <a:off x="-92964" y="-1340834"/>
            <a:ext cx="24569928" cy="1638507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Image" descr="Image"/>
          <p:cNvPicPr>
            <a:picLocks noChangeAspect="1"/>
          </p:cNvPicPr>
          <p:nvPr/>
        </p:nvPicPr>
        <p:blipFill>
          <a:blip r:embed="rId2">
            <a:extLst/>
          </a:blip>
          <a:stretch>
            <a:fillRect/>
          </a:stretch>
        </p:blipFill>
        <p:spPr>
          <a:xfrm>
            <a:off x="-91157" y="-118807"/>
            <a:ext cx="24566314" cy="1520772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2">
            <a:extLst/>
          </a:blip>
          <a:stretch>
            <a:fillRect/>
          </a:stretch>
        </p:blipFill>
        <p:spPr>
          <a:xfrm>
            <a:off x="-136627" y="-662302"/>
            <a:ext cx="24657254" cy="1643817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