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4833937" y="2303859"/>
            <a:ext cx="14716126" cy="4643438"/>
          </a:xfrm>
          <a:prstGeom prst="rect">
            <a:avLst/>
          </a:prstGeom>
        </p:spPr>
        <p:txBody>
          <a:bodyPr anchor="b"/>
          <a:lstStyle/>
          <a:p>
            <a:pPr/>
            <a:r>
              <a:t>Title Text</a:t>
            </a:r>
          </a:p>
        </p:txBody>
      </p:sp>
      <p:sp>
        <p:nvSpPr>
          <p:cNvPr id="12" name="Body Level One…"/>
          <p:cNvSpPr txBox="1"/>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4833937" y="8947546"/>
            <a:ext cx="14716126" cy="64770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22"/>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1712269" y="0"/>
            <a:ext cx="20959463" cy="13983891"/>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000000"/>
        </a:solidFill>
      </p:bgPr>
    </p:bg>
    <p:spTree>
      <p:nvGrpSpPr>
        <p:cNvPr id="1" name=""/>
        <p:cNvGrpSpPr/>
        <p:nvPr/>
      </p:nvGrpSpPr>
      <p:grpSpPr>
        <a:xfrm>
          <a:off x="0" y="0"/>
          <a:ext cx="0" cy="0"/>
          <a:chOff x="0" y="0"/>
          <a:chExt cx="0" cy="0"/>
        </a:xfrm>
      </p:grpSpPr>
      <p:sp>
        <p:nvSpPr>
          <p:cNvPr id="117" name="Slide Number"/>
          <p:cNvSpPr txBox="1"/>
          <p:nvPr>
            <p:ph type="sldNum" sz="quarter" idx="2"/>
          </p:nvPr>
        </p:nvSpPr>
        <p:spPr>
          <a:xfrm>
            <a:off x="11970028" y="11479113"/>
            <a:ext cx="430550" cy="437357"/>
          </a:xfrm>
          <a:prstGeom prst="rect">
            <a:avLst/>
          </a:prstGeom>
        </p:spPr>
        <p:txBody>
          <a:bodyPr lIns="53578" tIns="53578" rIns="53578" bIns="53578"/>
          <a:lstStyle>
            <a:lvl1pPr>
              <a:defRPr>
                <a:solidFill>
                  <a:srgbClr val="FFFFFF"/>
                </a:solidFill>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half" idx="21"/>
          </p:nvPr>
        </p:nvSpPr>
        <p:spPr>
          <a:xfrm>
            <a:off x="5329062" y="406546"/>
            <a:ext cx="13716003" cy="9148765"/>
          </a:xfrm>
          <a:prstGeom prst="rect">
            <a:avLst/>
          </a:prstGeom>
        </p:spPr>
        <p:txBody>
          <a:bodyPr lIns="91439" tIns="45719" rIns="91439" bIns="45719" anchor="t">
            <a:noAutofit/>
          </a:bodyPr>
          <a:lstStyle/>
          <a:p>
            <a:pPr/>
          </a:p>
        </p:txBody>
      </p:sp>
      <p:sp>
        <p:nvSpPr>
          <p:cNvPr id="21" name="Title Text"/>
          <p:cNvSpPr txBox="1"/>
          <p:nvPr>
            <p:ph type="title"/>
          </p:nvPr>
        </p:nvSpPr>
        <p:spPr>
          <a:xfrm>
            <a:off x="4833937" y="9447609"/>
            <a:ext cx="14716126" cy="2000251"/>
          </a:xfrm>
          <a:prstGeom prst="rect">
            <a:avLst/>
          </a:prstGeom>
        </p:spPr>
        <p:txBody>
          <a:bodyPr anchor="b"/>
          <a:lstStyle/>
          <a:p>
            <a:pPr/>
            <a:r>
              <a:t>Title Text</a:t>
            </a:r>
          </a:p>
        </p:txBody>
      </p:sp>
      <p:sp>
        <p:nvSpPr>
          <p:cNvPr id="22" name="Body Level One…"/>
          <p:cNvSpPr txBox="1"/>
          <p:nvPr>
            <p:ph type="body" sz="quarter" idx="1"/>
          </p:nvPr>
        </p:nvSpPr>
        <p:spPr>
          <a:xfrm>
            <a:off x="4833937" y="11465718"/>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4833937" y="4536281"/>
            <a:ext cx="14716126" cy="4643438"/>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6231433" y="863203"/>
            <a:ext cx="17439681" cy="11626455"/>
          </a:xfrm>
          <a:prstGeom prst="rect">
            <a:avLst/>
          </a:prstGeom>
        </p:spPr>
        <p:txBody>
          <a:bodyPr lIns="91439" tIns="45719" rIns="91439" bIns="45719" anchor="t">
            <a:noAutofit/>
          </a:bodyPr>
          <a:lstStyle/>
          <a:p>
            <a:pPr/>
          </a:p>
        </p:txBody>
      </p:sp>
      <p:sp>
        <p:nvSpPr>
          <p:cNvPr id="39" name="Title Text"/>
          <p:cNvSpPr txBox="1"/>
          <p:nvPr>
            <p:ph type="title"/>
          </p:nvPr>
        </p:nvSpPr>
        <p:spPr>
          <a:xfrm>
            <a:off x="4387453" y="892968"/>
            <a:ext cx="7500938" cy="5607845"/>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8794253" y="3637358"/>
            <a:ext cx="13260587" cy="8840392"/>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4387453" y="1785937"/>
            <a:ext cx="15609094" cy="101441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2442031" y="7072312"/>
            <a:ext cx="8514489" cy="5679282"/>
          </a:xfrm>
          <a:prstGeom prst="rect">
            <a:avLst/>
          </a:prstGeom>
        </p:spPr>
        <p:txBody>
          <a:bodyPr lIns="91439" tIns="45719" rIns="91439" bIns="45719" anchor="t">
            <a:noAutofit/>
          </a:bodyPr>
          <a:lstStyle/>
          <a:p>
            <a:pPr/>
          </a:p>
        </p:txBody>
      </p:sp>
      <p:sp>
        <p:nvSpPr>
          <p:cNvPr id="84" name="Image"/>
          <p:cNvSpPr/>
          <p:nvPr>
            <p:ph type="pic" sz="quarter" idx="22"/>
          </p:nvPr>
        </p:nvSpPr>
        <p:spPr>
          <a:xfrm>
            <a:off x="12192000" y="1250156"/>
            <a:ext cx="8251032" cy="5500689"/>
          </a:xfrm>
          <a:prstGeom prst="rect">
            <a:avLst/>
          </a:prstGeom>
        </p:spPr>
        <p:txBody>
          <a:bodyPr lIns="91439" tIns="45719" rIns="91439" bIns="45719" anchor="t">
            <a:noAutofit/>
          </a:bodyPr>
          <a:lstStyle/>
          <a:p>
            <a:pPr/>
          </a:p>
        </p:txBody>
      </p:sp>
      <p:sp>
        <p:nvSpPr>
          <p:cNvPr id="85" name="Image"/>
          <p:cNvSpPr/>
          <p:nvPr>
            <p:ph type="pic" idx="23"/>
          </p:nvPr>
        </p:nvSpPr>
        <p:spPr>
          <a:xfrm>
            <a:off x="-291704" y="1250156"/>
            <a:ext cx="16850320" cy="11233548"/>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Title Text</a:t>
            </a:r>
          </a:p>
        </p:txBody>
      </p:sp>
      <p:sp>
        <p:nvSpPr>
          <p:cNvPr id="3" name="Body Level One…"/>
          <p:cNvSpPr txBox="1"/>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b="0" sz="22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1pPr>
      <a:lvl2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2pPr>
      <a:lvl3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3pPr>
      <a:lvl4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4pPr>
      <a:lvl5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5pPr>
      <a:lvl6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6pPr>
      <a:lvl7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7pPr>
      <a:lvl8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8pPr>
      <a:lvl9pPr marL="0" marR="0" indent="0" algn="ctr" defTabSz="821531"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mn-lt"/>
          <a:ea typeface="+mn-ea"/>
          <a:cs typeface="+mn-cs"/>
          <a:sym typeface="Helvetica Neue Medium"/>
        </a:defRPr>
      </a:lvl9pPr>
    </p:titleStyle>
    <p:bodyStyle>
      <a:lvl1pPr marL="611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1pPr>
      <a:lvl2pPr marL="1055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2pPr>
      <a:lvl3pPr marL="1500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3pPr>
      <a:lvl4pPr marL="1944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4pPr>
      <a:lvl5pPr marL="2389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5pPr>
      <a:lvl6pPr marL="2833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6pPr>
      <a:lvl7pPr marL="3278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7pPr>
      <a:lvl8pPr marL="37226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8pPr>
      <a:lvl9pPr marL="4167187" marR="0" indent="-611187" algn="l" defTabSz="821531" rtl="0" latinLnBrk="0">
        <a:lnSpc>
          <a:spcPct val="100000"/>
        </a:lnSpc>
        <a:spcBef>
          <a:spcPts val="5900"/>
        </a:spcBef>
        <a:spcAft>
          <a:spcPts val="0"/>
        </a:spcAft>
        <a:buClrTx/>
        <a:buSzPct val="145000"/>
        <a:buFontTx/>
        <a:buChar char="•"/>
        <a:tabLst/>
        <a:defRPr b="0" baseline="0" cap="none" i="0" spc="0" strike="noStrike" sz="4400" u="none">
          <a:solidFill>
            <a:srgbClr val="000000"/>
          </a:solidFill>
          <a:uFillTx/>
          <a:latin typeface="Helvetica Neue"/>
          <a:ea typeface="Helvetica Neue"/>
          <a:cs typeface="Helvetica Neue"/>
          <a:sym typeface="Helvetica Neue"/>
        </a:defRPr>
      </a:lvl9pPr>
    </p:bodyStyle>
    <p:otherStyle>
      <a:lvl1pPr marL="0" marR="0" indent="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1pPr>
      <a:lvl2pPr marL="0" marR="0" indent="228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2pPr>
      <a:lvl3pPr marL="0" marR="0" indent="457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3pPr>
      <a:lvl4pPr marL="0" marR="0" indent="685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4pPr>
      <a:lvl5pPr marL="0" marR="0" indent="9144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5pPr>
      <a:lvl6pPr marL="0" marR="0" indent="11430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6pPr>
      <a:lvl7pPr marL="0" marR="0" indent="13716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7pPr>
      <a:lvl8pPr marL="0" marR="0" indent="16002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8pPr>
      <a:lvl9pPr marL="0" marR="0" indent="1828800" algn="ctr"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6" name="Ephesians 5:18, 21, 6:1-9…"/>
          <p:cNvSpPr txBox="1"/>
          <p:nvPr/>
        </p:nvSpPr>
        <p:spPr>
          <a:xfrm>
            <a:off x="1448784" y="1878530"/>
            <a:ext cx="21486432" cy="113983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solidFill>
                  <a:srgbClr val="FFFFFF"/>
                </a:solidFill>
              </a:defRPr>
            </a:pPr>
            <a:r>
              <a:t>Ephesians 5:18, 21, 6:1-9</a:t>
            </a:r>
          </a:p>
          <a:p>
            <a:pPr>
              <a:defRPr sz="6000">
                <a:solidFill>
                  <a:srgbClr val="FFFFFF"/>
                </a:solidFill>
              </a:defRPr>
            </a:pPr>
          </a:p>
          <a:p>
            <a:pPr>
              <a:defRPr sz="6000">
                <a:solidFill>
                  <a:srgbClr val="FFFFFF"/>
                </a:solidFill>
              </a:defRPr>
            </a:pPr>
            <a:r>
              <a:t>“Do not get drunk on wine, which leads to debauchery. Instead, be filled with the Spirit… Submit to one another out of reverence for Christ… Children, obey your parents in the Lord, for this is right. “Honor your father and mother”—which is the first commandment with a promise— “so that it may go well with you and that you may enjoy long life on the earth.” Fathers, do not exasperate your children; instead, bring them up in the training and instruction of the Lord.”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28" name="Ephesians 5:18, 21, 6:1-9…"/>
          <p:cNvSpPr txBox="1"/>
          <p:nvPr/>
        </p:nvSpPr>
        <p:spPr>
          <a:xfrm>
            <a:off x="1448784" y="420534"/>
            <a:ext cx="21486432" cy="1327797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6000">
                <a:solidFill>
                  <a:srgbClr val="FFFFFF"/>
                </a:solidFill>
              </a:defRPr>
            </a:pPr>
            <a:r>
              <a:t>Ephesians 5:18, 21, 6:1-9</a:t>
            </a:r>
          </a:p>
          <a:p>
            <a:pPr>
              <a:defRPr sz="6000">
                <a:solidFill>
                  <a:srgbClr val="FFFFFF"/>
                </a:solidFill>
              </a:defRPr>
            </a:pPr>
          </a:p>
          <a:p>
            <a:pPr>
              <a:defRPr sz="6000">
                <a:solidFill>
                  <a:srgbClr val="FFFFFF"/>
                </a:solidFill>
              </a:defRPr>
            </a:pPr>
            <a:r>
              <a:t>“Slaves, obey your earthly masters with respect and fear, and with sincerity of heart, just as you would obey Christ. Obey them not only to win their favor when their eye is on you, but as slaves of Christ, doing the will of God from your heart. Serve wholeheartedly, as if you were serving the Lord, not people, because you know that the Lord will reward each one for whatever good they do, whether they are slave or free. And masters, treat your slaves in the same way. Do not threaten them, since you know that he who is both their Master and yours is in heaven, and there is no favoritism with him.”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u.jpg" descr="iu.jpg"/>
          <p:cNvPicPr>
            <a:picLocks noChangeAspect="1"/>
          </p:cNvPicPr>
          <p:nvPr/>
        </p:nvPicPr>
        <p:blipFill>
          <a:blip r:embed="rId2">
            <a:extLst/>
          </a:blip>
          <a:stretch>
            <a:fillRect/>
          </a:stretch>
        </p:blipFill>
        <p:spPr>
          <a:xfrm>
            <a:off x="-1" y="-1560114"/>
            <a:ext cx="24384001" cy="15240001"/>
          </a:xfrm>
          <a:prstGeom prst="rect">
            <a:avLst/>
          </a:prstGeom>
          <a:ln w="12700">
            <a:miter lim="400000"/>
          </a:ln>
        </p:spPr>
      </p:pic>
      <p:sp>
        <p:nvSpPr>
          <p:cNvPr id="131" name="Text"/>
          <p:cNvSpPr txBox="1"/>
          <p:nvPr/>
        </p:nvSpPr>
        <p:spPr>
          <a:xfrm>
            <a:off x="-1" y="-1809352"/>
            <a:ext cx="155576" cy="498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algn="l" defTabSz="457200">
              <a:defRPr b="0" sz="1200">
                <a:latin typeface="Times Roman"/>
                <a:ea typeface="Times Roman"/>
                <a:cs typeface="Times Roman"/>
                <a:sym typeface="Times Roman"/>
              </a:defRPr>
            </a:pPr>
          </a:p>
        </p:txBody>
      </p:sp>
      <p:sp>
        <p:nvSpPr>
          <p:cNvPr id="132" name="Rectangle"/>
          <p:cNvSpPr/>
          <p:nvPr/>
        </p:nvSpPr>
        <p:spPr>
          <a:xfrm>
            <a:off x="-2739" y="392833"/>
            <a:ext cx="14836189" cy="2220113"/>
          </a:xfrm>
          <a:prstGeom prst="rect">
            <a:avLst/>
          </a:prstGeom>
          <a:solidFill>
            <a:srgbClr val="000000"/>
          </a:solidFill>
          <a:ln w="12700">
            <a:miter lim="400000"/>
          </a:ln>
        </p:spPr>
        <p:txBody>
          <a:bodyPr lIns="53578" tIns="53578" rIns="53578" bIns="53578" anchor="ctr"/>
          <a:lstStyle/>
          <a:p>
            <a:pPr>
              <a:defRPr b="0" sz="2800">
                <a:solidFill>
                  <a:srgbClr val="FFFFFF"/>
                </a:solidFill>
                <a:latin typeface="+mn-lt"/>
                <a:ea typeface="+mn-ea"/>
                <a:cs typeface="+mn-cs"/>
                <a:sym typeface="Helvetica Neue Medium"/>
              </a:defRPr>
            </a:pPr>
          </a:p>
        </p:txBody>
      </p:sp>
      <p:sp>
        <p:nvSpPr>
          <p:cNvPr id="133" name="Paul’s Letter to the Ephesians"/>
          <p:cNvSpPr txBox="1"/>
          <p:nvPr/>
        </p:nvSpPr>
        <p:spPr>
          <a:xfrm>
            <a:off x="1500155" y="891695"/>
            <a:ext cx="11830400"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6500">
                <a:solidFill>
                  <a:srgbClr val="FFFFFF"/>
                </a:solidFill>
              </a:defRPr>
            </a:lvl1pPr>
          </a:lstStyle>
          <a:p>
            <a:pPr/>
            <a:r>
              <a:t>Paul’s Letter to the Ephesians</a:t>
            </a:r>
          </a:p>
        </p:txBody>
      </p:sp>
      <p:sp>
        <p:nvSpPr>
          <p:cNvPr id="134" name="Rectangle"/>
          <p:cNvSpPr/>
          <p:nvPr/>
        </p:nvSpPr>
        <p:spPr>
          <a:xfrm>
            <a:off x="15203803" y="376018"/>
            <a:ext cx="7491302" cy="2220113"/>
          </a:xfrm>
          <a:prstGeom prst="rect">
            <a:avLst/>
          </a:prstGeom>
          <a:solidFill>
            <a:srgbClr val="F4B700"/>
          </a:solidFill>
          <a:ln w="12700">
            <a:miter lim="400000"/>
          </a:ln>
        </p:spPr>
        <p:txBody>
          <a:bodyPr lIns="53578" tIns="53578" rIns="53578" bIns="53578" anchor="ctr"/>
          <a:lstStyle/>
          <a:p>
            <a:pPr>
              <a:defRPr b="0" sz="2800">
                <a:solidFill>
                  <a:srgbClr val="FFFFFF"/>
                </a:solidFill>
                <a:latin typeface="+mn-lt"/>
                <a:ea typeface="+mn-ea"/>
                <a:cs typeface="+mn-cs"/>
                <a:sym typeface="Helvetica Neue Medium"/>
              </a:defRPr>
            </a:pPr>
          </a:p>
        </p:txBody>
      </p:sp>
      <p:sp>
        <p:nvSpPr>
          <p:cNvPr id="135" name="Eph 5:18,21,6:1-9"/>
          <p:cNvSpPr txBox="1"/>
          <p:nvPr/>
        </p:nvSpPr>
        <p:spPr>
          <a:xfrm>
            <a:off x="15595903" y="891695"/>
            <a:ext cx="6803931" cy="1086512"/>
          </a:xfrm>
          <a:prstGeom prst="rect">
            <a:avLst/>
          </a:prstGeom>
          <a:ln w="12700">
            <a:miter lim="400000"/>
          </a:ln>
          <a:extLst>
            <a:ext uri="{C572A759-6A51-4108-AA02-DFA0A04FC94B}">
              <ma14:wrappingTextBoxFlag xmlns:ma14="http://schemas.microsoft.com/office/mac/drawingml/2011/main" val="1"/>
            </a:ext>
          </a:extLst>
        </p:spPr>
        <p:txBody>
          <a:bodyPr wrap="none" lIns="53578" tIns="53578" rIns="53578" bIns="53578" anchor="ctr">
            <a:spAutoFit/>
          </a:bodyPr>
          <a:lstStyle>
            <a:lvl1pPr>
              <a:defRPr sz="6500"/>
            </a:lvl1pPr>
          </a:lstStyle>
          <a:p>
            <a:pPr/>
            <a:r>
              <a:t>Eph 5:18,21,6:1-9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extLst/>
          </a:blip>
          <a:stretch>
            <a:fillRect/>
          </a:stretch>
        </p:blipFill>
        <p:spPr>
          <a:xfrm>
            <a:off x="-149004" y="-50010"/>
            <a:ext cx="24533005" cy="1525088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quare"/>
          <p:cNvSpPr/>
          <p:nvPr/>
        </p:nvSpPr>
        <p:spPr>
          <a:xfrm>
            <a:off x="11309747" y="6954562"/>
            <a:ext cx="387561" cy="394645"/>
          </a:xfrm>
          <a:prstGeom prst="rect">
            <a:avLst/>
          </a:prstGeom>
          <a:solidFill>
            <a:srgbClr val="000000"/>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0" name="Square"/>
          <p:cNvSpPr/>
          <p:nvPr/>
        </p:nvSpPr>
        <p:spPr>
          <a:xfrm>
            <a:off x="10803397" y="7686124"/>
            <a:ext cx="387561" cy="394646"/>
          </a:xfrm>
          <a:prstGeom prst="rect">
            <a:avLst/>
          </a:prstGeom>
          <a:solidFill>
            <a:srgbClr val="000000"/>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1" name="Square"/>
          <p:cNvSpPr/>
          <p:nvPr/>
        </p:nvSpPr>
        <p:spPr>
          <a:xfrm>
            <a:off x="11998220" y="8780093"/>
            <a:ext cx="387561" cy="394646"/>
          </a:xfrm>
          <a:prstGeom prst="rect">
            <a:avLst/>
          </a:prstGeom>
          <a:solidFill>
            <a:srgbClr val="000000"/>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2" name="Square"/>
          <p:cNvSpPr/>
          <p:nvPr/>
        </p:nvSpPr>
        <p:spPr>
          <a:xfrm>
            <a:off x="8529092" y="6390634"/>
            <a:ext cx="387561" cy="394645"/>
          </a:xfrm>
          <a:prstGeom prst="rect">
            <a:avLst/>
          </a:prstGeom>
          <a:solidFill>
            <a:srgbClr val="000000"/>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sp>
        <p:nvSpPr>
          <p:cNvPr id="143" name="Square"/>
          <p:cNvSpPr/>
          <p:nvPr/>
        </p:nvSpPr>
        <p:spPr>
          <a:xfrm>
            <a:off x="1994065" y="6660677"/>
            <a:ext cx="387561" cy="394646"/>
          </a:xfrm>
          <a:prstGeom prst="rect">
            <a:avLst/>
          </a:prstGeom>
          <a:solidFill>
            <a:srgbClr val="000000"/>
          </a:solidFill>
          <a:ln w="12700">
            <a:miter lim="400000"/>
          </a:ln>
        </p:spPr>
        <p:txBody>
          <a:bodyPr lIns="71437" tIns="71437" rIns="71437" bIns="71437" anchor="ctr"/>
          <a:lstStyle/>
          <a:p>
            <a:pPr>
              <a:defRPr b="0" sz="3000">
                <a:solidFill>
                  <a:srgbClr val="FFFFFF"/>
                </a:solidFill>
                <a:latin typeface="+mn-lt"/>
                <a:ea typeface="+mn-ea"/>
                <a:cs typeface="+mn-cs"/>
                <a:sym typeface="Helvetica Neue Medium"/>
              </a:defRPr>
            </a:pPr>
          </a:p>
        </p:txBody>
      </p:sp>
      <p:pic>
        <p:nvPicPr>
          <p:cNvPr id="144" name="Image" descr="Image"/>
          <p:cNvPicPr>
            <a:picLocks noChangeAspect="1"/>
          </p:cNvPicPr>
          <p:nvPr/>
        </p:nvPicPr>
        <p:blipFill>
          <a:blip r:embed="rId2">
            <a:extLst/>
          </a:blip>
          <a:srcRect l="0" t="24881" r="0" b="12887"/>
          <a:stretch>
            <a:fillRect/>
          </a:stretch>
        </p:blipFill>
        <p:spPr>
          <a:xfrm>
            <a:off x="-273646" y="-230663"/>
            <a:ext cx="24931106" cy="1622830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Image" descr="Image"/>
          <p:cNvPicPr>
            <a:picLocks noChangeAspect="1"/>
          </p:cNvPicPr>
          <p:nvPr/>
        </p:nvPicPr>
        <p:blipFill>
          <a:blip r:embed="rId2">
            <a:extLst/>
          </a:blip>
          <a:stretch>
            <a:fillRect/>
          </a:stretch>
        </p:blipFill>
        <p:spPr>
          <a:xfrm>
            <a:off x="-115520" y="-1777066"/>
            <a:ext cx="24615040" cy="1784590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49"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51" name="Image" descr="Image"/>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1" baseline="0" cap="none" i="0" spc="0" strike="noStrike" sz="32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