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1970028" y="11479113"/>
            <a:ext cx="430550" cy="43735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chosen people, holy and dearly loved, clothe yourselves with compassion, kindness, humility, gentleness and patience. Bear with each other and forgive one another if any of you has a grievance against someone. Forgive as the Lord forgave you. And over all these virtues put on love,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chosen</a:t>
            </a:r>
            <a:r>
              <a:t> people,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holy</a:t>
            </a:r>
            <a:r>
              <a:t> and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dearly loved,</a:t>
            </a:r>
            <a:r>
              <a:t> clothe yourselves with compassion, kindness, humility, gentleness and patience. Bear with each other and forgive one another if any of you has a grievance against someone. Forgive as the Lord forgave you. And over all these virtues put on love,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chosen people, holy and dearly loved, clothe yourselves with </a:t>
            </a:r>
            <a:r>
              <a:rPr>
                <a:solidFill>
                  <a:schemeClr val="accent2"/>
                </a:solidFill>
              </a:rPr>
              <a:t>compassion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kindness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humility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gentleness</a:t>
            </a:r>
            <a:r>
              <a:t> and </a:t>
            </a:r>
            <a:r>
              <a:rPr>
                <a:solidFill>
                  <a:schemeClr val="accent2"/>
                </a:solidFill>
              </a:rPr>
              <a:t>patience</a:t>
            </a:r>
            <a:r>
              <a:t>. </a:t>
            </a:r>
            <a:r>
              <a:rPr>
                <a:solidFill>
                  <a:schemeClr val="accent2"/>
                </a:solidFill>
              </a:rPr>
              <a:t>Bear with each other</a:t>
            </a:r>
            <a:r>
              <a:t> and </a:t>
            </a:r>
            <a:r>
              <a:rPr>
                <a:solidFill>
                  <a:schemeClr val="accent2"/>
                </a:solidFill>
              </a:rPr>
              <a:t>forgive one another</a:t>
            </a:r>
            <a:r>
              <a:t> if any of you has a grievance against someone. Forgive as the Lord forgave you. And over all these virtues </a:t>
            </a:r>
            <a:r>
              <a:rPr>
                <a:solidFill>
                  <a:schemeClr val="accent2"/>
                </a:solidFill>
              </a:rPr>
              <a:t>put on love</a:t>
            </a:r>
            <a:r>
              <a:t>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8674" t="0" r="0" b="0"/>
          <a:stretch>
            <a:fillRect/>
          </a:stretch>
        </p:blipFill>
        <p:spPr>
          <a:xfrm>
            <a:off x="-195727" y="26789"/>
            <a:ext cx="25396366" cy="1366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