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3" name="Shape 123"/>
          <p:cNvSpPr/>
          <p:nvPr>
            <p:ph type="sldImg"/>
          </p:nvPr>
        </p:nvSpPr>
        <p:spPr>
          <a:xfrm>
            <a:off x="1143000" y="685800"/>
            <a:ext cx="4572000" cy="3429000"/>
          </a:xfrm>
          <a:prstGeom prst="rect">
            <a:avLst/>
          </a:prstGeom>
        </p:spPr>
        <p:txBody>
          <a:bodyPr/>
          <a:lstStyle/>
          <a:p>
            <a:pPr/>
          </a:p>
        </p:txBody>
      </p:sp>
      <p:sp>
        <p:nvSpPr>
          <p:cNvPr id="124" name="Shape 12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833937" y="2303859"/>
            <a:ext cx="14716126" cy="4643438"/>
          </a:xfrm>
          <a:prstGeom prst="rect">
            <a:avLst/>
          </a:prstGeom>
        </p:spPr>
        <p:txBody>
          <a:bodyPr anchor="b"/>
          <a:lstStyle/>
          <a:p>
            <a:pPr/>
            <a:r>
              <a:t>Title Text</a:t>
            </a:r>
          </a:p>
        </p:txBody>
      </p:sp>
      <p:sp>
        <p:nvSpPr>
          <p:cNvPr id="12" name="Body Level One…"/>
          <p:cNvSpPr txBox="1"/>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4833937" y="8947546"/>
            <a:ext cx="14716126" cy="64770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22"/>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1712269" y="0"/>
            <a:ext cx="20959463" cy="1398389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000000"/>
        </a:solidFill>
      </p:bgPr>
    </p:bg>
    <p:spTree>
      <p:nvGrpSpPr>
        <p:cNvPr id="1" name=""/>
        <p:cNvGrpSpPr/>
        <p:nvPr/>
      </p:nvGrpSpPr>
      <p:grpSpPr>
        <a:xfrm>
          <a:off x="0" y="0"/>
          <a:ext cx="0" cy="0"/>
          <a:chOff x="0" y="0"/>
          <a:chExt cx="0" cy="0"/>
        </a:xfrm>
      </p:grpSpPr>
      <p:sp>
        <p:nvSpPr>
          <p:cNvPr id="117" name="Slide Number"/>
          <p:cNvSpPr txBox="1"/>
          <p:nvPr>
            <p:ph type="sldNum" sz="quarter" idx="2"/>
          </p:nvPr>
        </p:nvSpPr>
        <p:spPr>
          <a:xfrm>
            <a:off x="11970028" y="11479113"/>
            <a:ext cx="430550" cy="437357"/>
          </a:xfrm>
          <a:prstGeom prst="rect">
            <a:avLst/>
          </a:prstGeom>
        </p:spPr>
        <p:txBody>
          <a:bodyPr lIns="53578" tIns="53578" rIns="53578" bIns="53578"/>
          <a:lstStyle>
            <a:lvl1pPr>
              <a:defRPr>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half" idx="21"/>
          </p:nvPr>
        </p:nvSpPr>
        <p:spPr>
          <a:xfrm>
            <a:off x="5329062" y="406546"/>
            <a:ext cx="13716003" cy="9148765"/>
          </a:xfrm>
          <a:prstGeom prst="rect">
            <a:avLst/>
          </a:prstGeom>
        </p:spPr>
        <p:txBody>
          <a:bodyPr lIns="91439" tIns="45719" rIns="91439" bIns="45719" anchor="t">
            <a:noAutofit/>
          </a:bodyPr>
          <a:lstStyle/>
          <a:p>
            <a:pPr/>
          </a:p>
        </p:txBody>
      </p:sp>
      <p:sp>
        <p:nvSpPr>
          <p:cNvPr id="21" name="Title Text"/>
          <p:cNvSpPr txBox="1"/>
          <p:nvPr>
            <p:ph type="title"/>
          </p:nvPr>
        </p:nvSpPr>
        <p:spPr>
          <a:xfrm>
            <a:off x="4833937" y="9447609"/>
            <a:ext cx="14716126" cy="2000251"/>
          </a:xfrm>
          <a:prstGeom prst="rect">
            <a:avLst/>
          </a:prstGeom>
        </p:spPr>
        <p:txBody>
          <a:bodyPr anchor="b"/>
          <a:lstStyle/>
          <a:p>
            <a:pPr/>
            <a:r>
              <a:t>Title Text</a:t>
            </a:r>
          </a:p>
        </p:txBody>
      </p:sp>
      <p:sp>
        <p:nvSpPr>
          <p:cNvPr id="22" name="Body Level One…"/>
          <p:cNvSpPr txBox="1"/>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3937" y="4536281"/>
            <a:ext cx="14716126" cy="4643438"/>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6231433" y="863203"/>
            <a:ext cx="17439681" cy="11626455"/>
          </a:xfrm>
          <a:prstGeom prst="rect">
            <a:avLst/>
          </a:prstGeom>
        </p:spPr>
        <p:txBody>
          <a:bodyPr lIns="91439" tIns="45719" rIns="91439" bIns="45719" anchor="t">
            <a:noAutofit/>
          </a:bodyPr>
          <a:lstStyle/>
          <a:p>
            <a:pPr/>
          </a:p>
        </p:txBody>
      </p:sp>
      <p:sp>
        <p:nvSpPr>
          <p:cNvPr id="39" name="Title Text"/>
          <p:cNvSpPr txBox="1"/>
          <p:nvPr>
            <p:ph type="title"/>
          </p:nvPr>
        </p:nvSpPr>
        <p:spPr>
          <a:xfrm>
            <a:off x="4387453" y="892968"/>
            <a:ext cx="7500938" cy="5607845"/>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8794253" y="3637358"/>
            <a:ext cx="13260587" cy="8840392"/>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4387453" y="1785937"/>
            <a:ext cx="15609094" cy="101441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12442031" y="7072312"/>
            <a:ext cx="8514489" cy="5679282"/>
          </a:xfrm>
          <a:prstGeom prst="rect">
            <a:avLst/>
          </a:prstGeom>
        </p:spPr>
        <p:txBody>
          <a:bodyPr lIns="91439" tIns="45719" rIns="91439" bIns="45719" anchor="t">
            <a:noAutofit/>
          </a:bodyPr>
          <a:lstStyle/>
          <a:p>
            <a:pPr/>
          </a:p>
        </p:txBody>
      </p:sp>
      <p:sp>
        <p:nvSpPr>
          <p:cNvPr id="84" name="Image"/>
          <p:cNvSpPr/>
          <p:nvPr>
            <p:ph type="pic" sz="quarter" idx="22"/>
          </p:nvPr>
        </p:nvSpPr>
        <p:spPr>
          <a:xfrm>
            <a:off x="12192000" y="1250156"/>
            <a:ext cx="8251032" cy="5500689"/>
          </a:xfrm>
          <a:prstGeom prst="rect">
            <a:avLst/>
          </a:prstGeom>
        </p:spPr>
        <p:txBody>
          <a:bodyPr lIns="91439" tIns="45719" rIns="91439" bIns="45719" anchor="t">
            <a:noAutofit/>
          </a:bodyPr>
          <a:lstStyle/>
          <a:p>
            <a:pPr/>
          </a:p>
        </p:txBody>
      </p:sp>
      <p:sp>
        <p:nvSpPr>
          <p:cNvPr id="85" name="Image"/>
          <p:cNvSpPr/>
          <p:nvPr>
            <p:ph type="pic" idx="23"/>
          </p:nvPr>
        </p:nvSpPr>
        <p:spPr>
          <a:xfrm>
            <a:off x="-291704" y="1250156"/>
            <a:ext cx="16850320" cy="11233548"/>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Title Text</a:t>
            </a:r>
          </a:p>
        </p:txBody>
      </p:sp>
      <p:sp>
        <p:nvSpPr>
          <p:cNvPr id="3" name="Body Level One…"/>
          <p:cNvSpPr txBox="1"/>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b="0" sz="22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9pPr>
    </p:bodyStyle>
    <p:otherStyle>
      <a:lvl1pPr marL="0" marR="0" indent="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26" name="Hebrews 10:19-25…"/>
          <p:cNvSpPr txBox="1"/>
          <p:nvPr/>
        </p:nvSpPr>
        <p:spPr>
          <a:xfrm>
            <a:off x="1448784" y="354530"/>
            <a:ext cx="21486432" cy="1444637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5700">
                <a:solidFill>
                  <a:srgbClr val="FFFFFF"/>
                </a:solidFill>
              </a:defRPr>
            </a:pPr>
            <a:r>
              <a:t>Hebrews 10:19-25</a:t>
            </a:r>
          </a:p>
          <a:p>
            <a:pPr>
              <a:defRPr sz="5700">
                <a:solidFill>
                  <a:srgbClr val="FFFFFF"/>
                </a:solidFill>
              </a:defRPr>
            </a:pPr>
          </a:p>
          <a:p>
            <a:pPr>
              <a:defRPr sz="5700">
                <a:solidFill>
                  <a:srgbClr val="FFFFFF"/>
                </a:solidFill>
              </a:defRPr>
            </a:pPr>
            <a:r>
              <a:t>“Therefore, brothers, since we have confidence to enter the holy place by the blood of Jesus, by the new and living way that he opened for us through the curtain, that is, through his flesh, and since we have a great priest over the house of God, let us draw near with a true heart in full assurance of faith, with our hearts sprinkled clean from an evil conscience and our bodies washed with pure water. Let us hold fast the confession of our hope without wavering, for he who promised is faithful. And let us consider how to stir up one another to love and good works, not neglecting to meet together, as is the habit of some, but encouraging one another, and all the more as you see the Day drawing near.” </a:t>
            </a:r>
          </a:p>
          <a:p>
            <a:pPr>
              <a:defRPr sz="6000">
                <a:solidFill>
                  <a:srgbClr val="FFFFFF"/>
                </a:solidFill>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54" name="Image" descr="Image"/>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28" name="Hebrews 10:19-25…"/>
          <p:cNvSpPr txBox="1"/>
          <p:nvPr/>
        </p:nvSpPr>
        <p:spPr>
          <a:xfrm>
            <a:off x="1448784" y="354530"/>
            <a:ext cx="21486432" cy="1444637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5700">
                <a:solidFill>
                  <a:srgbClr val="FFFFFF"/>
                </a:solidFill>
              </a:defRPr>
            </a:pPr>
            <a:r>
              <a:t>Hebrews 10:19-25</a:t>
            </a:r>
          </a:p>
          <a:p>
            <a:pPr>
              <a:defRPr sz="5700">
                <a:solidFill>
                  <a:srgbClr val="FFFFFF"/>
                </a:solidFill>
              </a:defRPr>
            </a:pPr>
          </a:p>
          <a:p>
            <a:pPr>
              <a:defRPr sz="5700">
                <a:solidFill>
                  <a:srgbClr val="FFFFFF"/>
                </a:solidFill>
              </a:defRPr>
            </a:pPr>
            <a:r>
              <a:t>“Therefore, brothers, since </a:t>
            </a:r>
            <a:r>
              <a:rPr>
                <a:solidFill>
                  <a:schemeClr val="accent2">
                    <a:hueOff val="167855"/>
                    <a:satOff val="17755"/>
                    <a:lumOff val="-16671"/>
                  </a:schemeClr>
                </a:solidFill>
              </a:rPr>
              <a:t>we have confidence</a:t>
            </a:r>
            <a:r>
              <a:t> to enter the holy place by the blood of Jesus, by the new and living way that he opened for us through the curtain, that is, through his flesh, and since </a:t>
            </a:r>
            <a:r>
              <a:rPr>
                <a:solidFill>
                  <a:schemeClr val="accent2">
                    <a:hueOff val="167855"/>
                    <a:satOff val="17755"/>
                    <a:lumOff val="-16671"/>
                  </a:schemeClr>
                </a:solidFill>
              </a:rPr>
              <a:t>we have a great priest</a:t>
            </a:r>
            <a:r>
              <a:t> over the house of God, </a:t>
            </a:r>
            <a:r>
              <a:rPr>
                <a:solidFill>
                  <a:schemeClr val="accent6"/>
                </a:solidFill>
              </a:rPr>
              <a:t>let us draw near</a:t>
            </a:r>
            <a:r>
              <a:t> with a true heart in full assurance of faith, with our hearts sprinkled clean from an evil conscience and our bodies washed with pure water. </a:t>
            </a:r>
            <a:r>
              <a:rPr>
                <a:solidFill>
                  <a:schemeClr val="accent6"/>
                </a:solidFill>
              </a:rPr>
              <a:t>Let us hold fast</a:t>
            </a:r>
            <a:r>
              <a:t> the confession of our hope without wavering, for he who promised is faithful. And </a:t>
            </a:r>
            <a:r>
              <a:rPr>
                <a:solidFill>
                  <a:schemeClr val="accent6"/>
                </a:solidFill>
              </a:rPr>
              <a:t>let us</a:t>
            </a:r>
            <a:r>
              <a:t> consider how to </a:t>
            </a:r>
            <a:r>
              <a:rPr>
                <a:solidFill>
                  <a:schemeClr val="accent6"/>
                </a:solidFill>
              </a:rPr>
              <a:t>stir up</a:t>
            </a:r>
            <a:r>
              <a:t> one another to love and good works, not neglecting to meet together, as is the habit of some, but encouraging one another, and all the more as you see the Day drawing near.” </a:t>
            </a:r>
          </a:p>
          <a:p>
            <a:pPr>
              <a:defRPr sz="6000">
                <a:solidFill>
                  <a:srgbClr val="FFFFFF"/>
                </a:solidFill>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Image" descr="Image"/>
          <p:cNvPicPr>
            <a:picLocks noChangeAspect="1"/>
          </p:cNvPicPr>
          <p:nvPr/>
        </p:nvPicPr>
        <p:blipFill>
          <a:blip r:embed="rId2">
            <a:extLst/>
          </a:blip>
          <a:stretch>
            <a:fillRect/>
          </a:stretch>
        </p:blipFill>
        <p:spPr>
          <a:xfrm>
            <a:off x="-80684" y="-758914"/>
            <a:ext cx="24777211" cy="15127522"/>
          </a:xfrm>
          <a:prstGeom prst="rect">
            <a:avLst/>
          </a:prstGeom>
          <a:ln w="12700">
            <a:miter lim="400000"/>
          </a:ln>
        </p:spPr>
      </p:pic>
      <p:sp>
        <p:nvSpPr>
          <p:cNvPr id="131" name="Rectangle"/>
          <p:cNvSpPr/>
          <p:nvPr/>
        </p:nvSpPr>
        <p:spPr>
          <a:xfrm>
            <a:off x="1004528" y="10774364"/>
            <a:ext cx="22606788" cy="2761501"/>
          </a:xfrm>
          <a:prstGeom prst="rect">
            <a:avLst/>
          </a:prstGeom>
          <a:solidFill>
            <a:srgbClr val="000000">
              <a:alpha val="35313"/>
            </a:srgbClr>
          </a:solidFill>
          <a:ln w="12700">
            <a:miter lim="400000"/>
          </a:ln>
        </p:spPr>
        <p:txBody>
          <a:bodyPr lIns="71437" tIns="71437" rIns="71437" bIns="71437" anchor="ctr"/>
          <a:lstStyle/>
          <a:p>
            <a:pPr>
              <a:defRPr b="0" sz="3000">
                <a:solidFill>
                  <a:srgbClr val="FFFFFF"/>
                </a:solidFill>
                <a:latin typeface="+mn-lt"/>
                <a:ea typeface="+mn-ea"/>
                <a:cs typeface="+mn-cs"/>
                <a:sym typeface="Helvetica Neue Medium"/>
              </a:defRPr>
            </a:pPr>
          </a:p>
        </p:txBody>
      </p:sp>
      <p:sp>
        <p:nvSpPr>
          <p:cNvPr id="132" name="We have confidence to enter the holy place"/>
          <p:cNvSpPr txBox="1"/>
          <p:nvPr/>
        </p:nvSpPr>
        <p:spPr>
          <a:xfrm>
            <a:off x="1299673" y="11457615"/>
            <a:ext cx="21784653" cy="139500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8300">
                <a:solidFill>
                  <a:srgbClr val="FFFFFF"/>
                </a:solidFill>
              </a:defRPr>
            </a:lvl1pPr>
          </a:lstStyle>
          <a:p>
            <a:pPr/>
            <a:r>
              <a:t>We have confidence to enter the holy place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Image" descr="Image"/>
          <p:cNvPicPr>
            <a:picLocks noChangeAspect="1"/>
          </p:cNvPicPr>
          <p:nvPr/>
        </p:nvPicPr>
        <p:blipFill>
          <a:blip r:embed="rId2">
            <a:extLst/>
          </a:blip>
          <a:stretch>
            <a:fillRect/>
          </a:stretch>
        </p:blipFill>
        <p:spPr>
          <a:xfrm>
            <a:off x="-406603" y="-4087894"/>
            <a:ext cx="25671206" cy="19991736"/>
          </a:xfrm>
          <a:prstGeom prst="rect">
            <a:avLst/>
          </a:prstGeom>
          <a:ln w="12700">
            <a:miter lim="400000"/>
          </a:ln>
        </p:spPr>
      </p:pic>
      <p:sp>
        <p:nvSpPr>
          <p:cNvPr id="135" name="Rectangle"/>
          <p:cNvSpPr/>
          <p:nvPr/>
        </p:nvSpPr>
        <p:spPr>
          <a:xfrm>
            <a:off x="216064" y="10544054"/>
            <a:ext cx="12949315" cy="2761502"/>
          </a:xfrm>
          <a:prstGeom prst="rect">
            <a:avLst/>
          </a:prstGeom>
          <a:solidFill>
            <a:srgbClr val="000000">
              <a:alpha val="35313"/>
            </a:srgbClr>
          </a:solidFill>
          <a:ln w="12700">
            <a:miter lim="400000"/>
          </a:ln>
        </p:spPr>
        <p:txBody>
          <a:bodyPr lIns="71437" tIns="71437" rIns="71437" bIns="71437" anchor="ctr"/>
          <a:lstStyle/>
          <a:p>
            <a:pPr>
              <a:defRPr b="0" sz="3000">
                <a:solidFill>
                  <a:srgbClr val="FFFFFF"/>
                </a:solidFill>
                <a:latin typeface="+mn-lt"/>
                <a:ea typeface="+mn-ea"/>
                <a:cs typeface="+mn-cs"/>
                <a:sym typeface="Helvetica Neue Medium"/>
              </a:defRPr>
            </a:pPr>
          </a:p>
        </p:txBody>
      </p:sp>
      <p:sp>
        <p:nvSpPr>
          <p:cNvPr id="136" name="We have a great priest"/>
          <p:cNvSpPr txBox="1"/>
          <p:nvPr/>
        </p:nvSpPr>
        <p:spPr>
          <a:xfrm>
            <a:off x="936683" y="11227305"/>
            <a:ext cx="11340631" cy="139500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8300">
                <a:solidFill>
                  <a:srgbClr val="FFFFFF"/>
                </a:solidFill>
              </a:defRPr>
            </a:lvl1pPr>
          </a:lstStyle>
          <a:p>
            <a:pPr/>
            <a:r>
              <a:t>We have a great priest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Image" descr="Image"/>
          <p:cNvPicPr>
            <a:picLocks noChangeAspect="1"/>
          </p:cNvPicPr>
          <p:nvPr/>
        </p:nvPicPr>
        <p:blipFill>
          <a:blip r:embed="rId2">
            <a:extLst/>
          </a:blip>
          <a:stretch>
            <a:fillRect/>
          </a:stretch>
        </p:blipFill>
        <p:spPr>
          <a:xfrm>
            <a:off x="33286" y="-871832"/>
            <a:ext cx="24588973" cy="16392649"/>
          </a:xfrm>
          <a:prstGeom prst="rect">
            <a:avLst/>
          </a:prstGeom>
          <a:ln w="12700">
            <a:miter lim="400000"/>
          </a:ln>
        </p:spPr>
      </p:pic>
      <p:sp>
        <p:nvSpPr>
          <p:cNvPr id="139" name="Rectangle"/>
          <p:cNvSpPr/>
          <p:nvPr/>
        </p:nvSpPr>
        <p:spPr>
          <a:xfrm>
            <a:off x="1050936" y="9334931"/>
            <a:ext cx="9499960" cy="2761501"/>
          </a:xfrm>
          <a:prstGeom prst="rect">
            <a:avLst/>
          </a:prstGeom>
          <a:solidFill>
            <a:srgbClr val="000000">
              <a:alpha val="35313"/>
            </a:srgbClr>
          </a:solidFill>
          <a:ln w="12700">
            <a:miter lim="400000"/>
          </a:ln>
        </p:spPr>
        <p:txBody>
          <a:bodyPr lIns="71437" tIns="71437" rIns="71437" bIns="71437" anchor="ctr"/>
          <a:lstStyle/>
          <a:p>
            <a:pPr>
              <a:defRPr b="0" sz="3000">
                <a:solidFill>
                  <a:srgbClr val="FFFFFF"/>
                </a:solidFill>
                <a:latin typeface="+mn-lt"/>
                <a:ea typeface="+mn-ea"/>
                <a:cs typeface="+mn-cs"/>
                <a:sym typeface="Helvetica Neue Medium"/>
              </a:defRPr>
            </a:pPr>
          </a:p>
        </p:txBody>
      </p:sp>
      <p:sp>
        <p:nvSpPr>
          <p:cNvPr id="140" name="Draw near"/>
          <p:cNvSpPr txBox="1"/>
          <p:nvPr/>
        </p:nvSpPr>
        <p:spPr>
          <a:xfrm>
            <a:off x="1281354" y="9571849"/>
            <a:ext cx="9039124" cy="228766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4200">
                <a:solidFill>
                  <a:srgbClr val="FFFFFF"/>
                </a:solidFill>
              </a:defRPr>
            </a:lvl1pPr>
          </a:lstStyle>
          <a:p>
            <a:pPr/>
            <a:r>
              <a:t>Draw near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Image" descr="Image"/>
          <p:cNvPicPr>
            <a:picLocks noChangeAspect="1"/>
          </p:cNvPicPr>
          <p:nvPr/>
        </p:nvPicPr>
        <p:blipFill>
          <a:blip r:embed="rId2">
            <a:extLst/>
          </a:blip>
          <a:stretch>
            <a:fillRect/>
          </a:stretch>
        </p:blipFill>
        <p:spPr>
          <a:xfrm>
            <a:off x="-185605" y="-624404"/>
            <a:ext cx="24755210" cy="15173947"/>
          </a:xfrm>
          <a:prstGeom prst="rect">
            <a:avLst/>
          </a:prstGeom>
          <a:ln w="12700">
            <a:miter lim="400000"/>
          </a:ln>
        </p:spPr>
      </p:pic>
      <p:sp>
        <p:nvSpPr>
          <p:cNvPr id="143" name="Rectangle"/>
          <p:cNvSpPr/>
          <p:nvPr/>
        </p:nvSpPr>
        <p:spPr>
          <a:xfrm>
            <a:off x="475162" y="669542"/>
            <a:ext cx="9499961" cy="2761501"/>
          </a:xfrm>
          <a:prstGeom prst="rect">
            <a:avLst/>
          </a:prstGeom>
          <a:solidFill>
            <a:srgbClr val="000000">
              <a:alpha val="35313"/>
            </a:srgbClr>
          </a:solidFill>
          <a:ln w="12700">
            <a:miter lim="400000"/>
          </a:ln>
        </p:spPr>
        <p:txBody>
          <a:bodyPr lIns="71437" tIns="71437" rIns="71437" bIns="71437" anchor="ctr"/>
          <a:lstStyle/>
          <a:p>
            <a:pPr>
              <a:defRPr b="0" sz="3000">
                <a:solidFill>
                  <a:srgbClr val="FFFFFF"/>
                </a:solidFill>
                <a:latin typeface="+mn-lt"/>
                <a:ea typeface="+mn-ea"/>
                <a:cs typeface="+mn-cs"/>
                <a:sym typeface="Helvetica Neue Medium"/>
              </a:defRPr>
            </a:pPr>
          </a:p>
        </p:txBody>
      </p:sp>
      <p:sp>
        <p:nvSpPr>
          <p:cNvPr id="144" name="Hold fast"/>
          <p:cNvSpPr txBox="1"/>
          <p:nvPr/>
        </p:nvSpPr>
        <p:spPr>
          <a:xfrm>
            <a:off x="1274553" y="704940"/>
            <a:ext cx="7901179" cy="228766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4200">
                <a:solidFill>
                  <a:srgbClr val="FFFFFF"/>
                </a:solidFill>
              </a:defRPr>
            </a:lvl1pPr>
          </a:lstStyle>
          <a:p>
            <a:pPr/>
            <a:r>
              <a:t>Hold fast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Love"/>
          <p:cNvSpPr txBox="1"/>
          <p:nvPr/>
        </p:nvSpPr>
        <p:spPr>
          <a:xfrm>
            <a:off x="1451205" y="1052174"/>
            <a:ext cx="6050865" cy="320536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20200"/>
            </a:lvl1pPr>
          </a:lstStyle>
          <a:p>
            <a:pPr/>
            <a:r>
              <a:t>Love</a:t>
            </a:r>
          </a:p>
        </p:txBody>
      </p:sp>
      <p:pic>
        <p:nvPicPr>
          <p:cNvPr id="147" name="Image" descr="Image"/>
          <p:cNvPicPr>
            <a:picLocks noChangeAspect="1"/>
          </p:cNvPicPr>
          <p:nvPr/>
        </p:nvPicPr>
        <p:blipFill>
          <a:blip r:embed="rId2">
            <a:extLst/>
          </a:blip>
          <a:srcRect l="0" t="0" r="0" b="3656"/>
          <a:stretch>
            <a:fillRect/>
          </a:stretch>
        </p:blipFill>
        <p:spPr>
          <a:xfrm>
            <a:off x="6447" y="-2265098"/>
            <a:ext cx="24607039" cy="18965913"/>
          </a:xfrm>
          <a:prstGeom prst="rect">
            <a:avLst/>
          </a:prstGeom>
          <a:ln w="12700">
            <a:miter lim="400000"/>
          </a:ln>
        </p:spPr>
      </p:pic>
      <p:sp>
        <p:nvSpPr>
          <p:cNvPr id="148" name="Rectangle"/>
          <p:cNvSpPr/>
          <p:nvPr/>
        </p:nvSpPr>
        <p:spPr>
          <a:xfrm>
            <a:off x="791838" y="468022"/>
            <a:ext cx="8866610" cy="2761501"/>
          </a:xfrm>
          <a:prstGeom prst="rect">
            <a:avLst/>
          </a:prstGeom>
          <a:solidFill>
            <a:srgbClr val="000000">
              <a:alpha val="35313"/>
            </a:srgbClr>
          </a:solidFill>
          <a:ln w="12700">
            <a:miter lim="400000"/>
          </a:ln>
        </p:spPr>
        <p:txBody>
          <a:bodyPr lIns="71437" tIns="71437" rIns="71437" bIns="71437" anchor="ctr"/>
          <a:lstStyle/>
          <a:p>
            <a:pPr>
              <a:defRPr b="0" sz="3000">
                <a:solidFill>
                  <a:srgbClr val="FFFFFF"/>
                </a:solidFill>
                <a:latin typeface="+mn-lt"/>
                <a:ea typeface="+mn-ea"/>
                <a:cs typeface="+mn-cs"/>
                <a:sym typeface="Helvetica Neue Medium"/>
              </a:defRPr>
            </a:pPr>
          </a:p>
        </p:txBody>
      </p:sp>
      <p:sp>
        <p:nvSpPr>
          <p:cNvPr id="149" name="Stir up"/>
          <p:cNvSpPr txBox="1"/>
          <p:nvPr/>
        </p:nvSpPr>
        <p:spPr>
          <a:xfrm>
            <a:off x="2325034" y="704940"/>
            <a:ext cx="5800218" cy="228766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14200">
                <a:solidFill>
                  <a:srgbClr val="FFFFFF"/>
                </a:solidFill>
              </a:defRPr>
            </a:lvl1pPr>
          </a:lstStyle>
          <a:p>
            <a:pPr/>
            <a:r>
              <a:t>Stir up</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52" name="Image" descr="Image"/>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