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1712269" y="0"/>
            <a:ext cx="20959463" cy="139838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1970028" y="11479113"/>
            <a:ext cx="430550" cy="437357"/>
          </a:xfrm>
          <a:prstGeom prst="rect">
            <a:avLst/>
          </a:prstGeom>
        </p:spPr>
        <p:txBody>
          <a:bodyPr lIns="53578" tIns="53578" rIns="53578" bIns="53578"/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21"/>
          </p:nvPr>
        </p:nvSpPr>
        <p:spPr>
          <a:xfrm>
            <a:off x="5329062" y="406546"/>
            <a:ext cx="13716003" cy="91487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6231433" y="863203"/>
            <a:ext cx="17439681" cy="116264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8794253" y="3637358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2442031" y="7072312"/>
            <a:ext cx="8514489" cy="56792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12192000" y="1250156"/>
            <a:ext cx="8251032" cy="55006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91704" y="1250156"/>
            <a:ext cx="16850320" cy="112335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olossians 3:12-14…"/>
          <p:cNvSpPr txBox="1"/>
          <p:nvPr/>
        </p:nvSpPr>
        <p:spPr>
          <a:xfrm>
            <a:off x="1022913" y="444026"/>
            <a:ext cx="22338175" cy="12827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7500">
                <a:solidFill>
                  <a:srgbClr val="FFFFFF"/>
                </a:solidFill>
              </a:defRPr>
            </a:pPr>
            <a:r>
              <a:t>Colossians 3:12-14</a:t>
            </a:r>
          </a:p>
          <a:p>
            <a:pPr>
              <a:defRPr sz="7500">
                <a:solidFill>
                  <a:srgbClr val="FFFFFF"/>
                </a:solidFill>
              </a:defRPr>
            </a:pPr>
          </a:p>
          <a:p>
            <a:pPr>
              <a:defRPr sz="7500">
                <a:solidFill>
                  <a:srgbClr val="FFFFFF"/>
                </a:solidFill>
              </a:defRPr>
            </a:pPr>
            <a:r>
              <a:t>“Therefore, as God’s chosen people, holy and dearly loved, clothe yourselves with compassion, kindness, humility, gentleness and patience. Bear with each other and forgive one another if any of you has a grievance against someone. Forgive as the Lord forgave you. And over all these virtues put on love, which binds them all together in perfect unity.”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olossians 3:12-14…"/>
          <p:cNvSpPr txBox="1"/>
          <p:nvPr/>
        </p:nvSpPr>
        <p:spPr>
          <a:xfrm>
            <a:off x="1022913" y="444026"/>
            <a:ext cx="22338175" cy="12827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7500">
                <a:solidFill>
                  <a:srgbClr val="FFFFFF"/>
                </a:solidFill>
              </a:defRPr>
            </a:pPr>
            <a:r>
              <a:t>Colossians 3:12-14</a:t>
            </a:r>
          </a:p>
          <a:p>
            <a:pPr>
              <a:defRPr sz="7500">
                <a:solidFill>
                  <a:srgbClr val="FFFFFF"/>
                </a:solidFill>
              </a:defRPr>
            </a:pPr>
          </a:p>
          <a:p>
            <a:pPr>
              <a:defRPr sz="7500">
                <a:solidFill>
                  <a:srgbClr val="FFFFFF"/>
                </a:solidFill>
              </a:defRPr>
            </a:pPr>
            <a:r>
              <a:t>“Therefore, as God’s </a:t>
            </a:r>
            <a:r>
              <a:rPr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</a:rPr>
              <a:t>chosen</a:t>
            </a:r>
            <a:r>
              <a:t> people, </a:t>
            </a:r>
            <a:r>
              <a:rPr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</a:rPr>
              <a:t>holy</a:t>
            </a:r>
            <a:r>
              <a:t> and </a:t>
            </a:r>
            <a:r>
              <a:rPr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</a:rPr>
              <a:t>dearly loved,</a:t>
            </a:r>
            <a:r>
              <a:t> clothe yourselves with compassion, kindness, humility, gentleness and patience. Bear with each other and forgive one another if any of you has a grievance against someone. Forgive as the Lord forgave you. And over all these virtues put on love, which binds them all together in perfect unity.”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olossians 3:12-14…"/>
          <p:cNvSpPr txBox="1"/>
          <p:nvPr/>
        </p:nvSpPr>
        <p:spPr>
          <a:xfrm>
            <a:off x="1022913" y="444026"/>
            <a:ext cx="22338175" cy="12827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7500">
                <a:solidFill>
                  <a:srgbClr val="FFFFFF"/>
                </a:solidFill>
              </a:defRPr>
            </a:pPr>
            <a:r>
              <a:t>Colossians 3:12-14</a:t>
            </a:r>
          </a:p>
          <a:p>
            <a:pPr>
              <a:defRPr sz="7500">
                <a:solidFill>
                  <a:srgbClr val="FFFFFF"/>
                </a:solidFill>
              </a:defRPr>
            </a:pPr>
          </a:p>
          <a:p>
            <a:pPr>
              <a:defRPr sz="7500">
                <a:solidFill>
                  <a:srgbClr val="FFFFFF"/>
                </a:solidFill>
              </a:defRPr>
            </a:pPr>
            <a:r>
              <a:t>“Therefore, as God’s chosen people, holy and dearly loved, clothe yourselves with </a:t>
            </a:r>
            <a:r>
              <a:rPr>
                <a:solidFill>
                  <a:schemeClr val="accent2"/>
                </a:solidFill>
              </a:rPr>
              <a:t>compassion</a:t>
            </a:r>
            <a:r>
              <a:t>, </a:t>
            </a:r>
            <a:r>
              <a:rPr>
                <a:solidFill>
                  <a:schemeClr val="accent2"/>
                </a:solidFill>
              </a:rPr>
              <a:t>kindness</a:t>
            </a:r>
            <a:r>
              <a:t>, </a:t>
            </a:r>
            <a:r>
              <a:rPr>
                <a:solidFill>
                  <a:schemeClr val="accent2"/>
                </a:solidFill>
              </a:rPr>
              <a:t>humility</a:t>
            </a:r>
            <a:r>
              <a:t>, </a:t>
            </a:r>
            <a:r>
              <a:rPr>
                <a:solidFill>
                  <a:schemeClr val="accent2"/>
                </a:solidFill>
              </a:rPr>
              <a:t>gentleness</a:t>
            </a:r>
            <a:r>
              <a:t> and </a:t>
            </a:r>
            <a:r>
              <a:rPr>
                <a:solidFill>
                  <a:schemeClr val="accent2"/>
                </a:solidFill>
              </a:rPr>
              <a:t>patience</a:t>
            </a:r>
            <a:r>
              <a:t>. </a:t>
            </a:r>
            <a:r>
              <a:rPr>
                <a:solidFill>
                  <a:schemeClr val="accent2"/>
                </a:solidFill>
              </a:rPr>
              <a:t>Bear with each other</a:t>
            </a:r>
            <a:r>
              <a:t> and </a:t>
            </a:r>
            <a:r>
              <a:rPr>
                <a:solidFill>
                  <a:schemeClr val="accent2"/>
                </a:solidFill>
              </a:rPr>
              <a:t>forgive one another</a:t>
            </a:r>
            <a:r>
              <a:t> if any of you has a grievance against someone. Forgive as the Lord forgave you. And over all these virtues </a:t>
            </a:r>
            <a:r>
              <a:rPr>
                <a:solidFill>
                  <a:schemeClr val="accent2"/>
                </a:solidFill>
              </a:rPr>
              <a:t>put on love</a:t>
            </a:r>
            <a:r>
              <a:t>, which binds them all together in perfect unity.”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9280" y="-59091"/>
            <a:ext cx="28082560" cy="138341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