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1" r:id="rId6"/>
    <p:sldId id="276" r:id="rId7"/>
    <p:sldId id="279" r:id="rId8"/>
    <p:sldId id="280" r:id="rId9"/>
    <p:sldId id="281" r:id="rId10"/>
    <p:sldId id="284" r:id="rId11"/>
    <p:sldId id="282" r:id="rId12"/>
    <p:sldId id="285" r:id="rId13"/>
    <p:sldId id="286" r:id="rId14"/>
    <p:sldId id="287" r:id="rId15"/>
    <p:sldId id="288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>
      <p:cViewPr varScale="1">
        <p:scale>
          <a:sx n="122" d="100"/>
          <a:sy n="122" d="100"/>
        </p:scale>
        <p:origin x="240" y="39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en-US"/>
              <a:t>2/3/22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en-US"/>
              <a:t>2/3/22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C1F7-A9E9-4D8B-8C97-C74523B2CF2A}" type="datetimeFigureOut">
              <a:rPr lang="en-US"/>
              <a:pPr/>
              <a:t>2/3/22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287067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abiusmaximus.com/2015/03/18/4gw-us-military-firepower-militia-mobility-81052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ktiger.co.za/2012/10/15/escape-monday-insane-photos-of-ocean-lava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Encounter with the Coal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6B86B"/>
                </a:solidFill>
              </a:rPr>
              <a:t>Holy Trinity Church</a:t>
            </a:r>
          </a:p>
          <a:p>
            <a:r>
              <a:rPr lang="en-US" dirty="0">
                <a:solidFill>
                  <a:srgbClr val="96B86B"/>
                </a:solidFill>
              </a:rPr>
              <a:t>January 30, 2022</a:t>
            </a:r>
          </a:p>
          <a:p>
            <a:r>
              <a:rPr lang="en-US" dirty="0">
                <a:solidFill>
                  <a:srgbClr val="96B86B"/>
                </a:solidFill>
              </a:rPr>
              <a:t>Craig Anderson</a:t>
            </a:r>
          </a:p>
        </p:txBody>
      </p:sp>
    </p:spTree>
    <p:extLst>
      <p:ext uri="{BB962C8B-B14F-4D97-AF65-F5344CB8AC3E}">
        <p14:creationId xmlns:p14="http://schemas.microsoft.com/office/powerpoint/2010/main" val="36008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561B7-1A19-4E49-BF0A-2A94AA05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882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F5C76-DBFB-4705-919A-E38605CFF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Isa. 33:14 The sinners in Zion are terrified; trembling grips the godless: “Who of us can dwell with the consuming fire? Who of us can dwell with everlasting burning?” </a:t>
            </a:r>
          </a:p>
        </p:txBody>
      </p:sp>
    </p:spTree>
    <p:extLst>
      <p:ext uri="{BB962C8B-B14F-4D97-AF65-F5344CB8AC3E}">
        <p14:creationId xmlns:p14="http://schemas.microsoft.com/office/powerpoint/2010/main" val="42655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E3B5-2C77-44DD-98F8-556B57F2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Isaiah 52:13-53:12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809F16-8B95-4C8C-96BB-C32D7BBBC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004"/>
          <a:stretch/>
        </p:blipFill>
        <p:spPr>
          <a:xfrm>
            <a:off x="1293814" y="1828800"/>
            <a:ext cx="9601200" cy="434340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B48B7-F84A-471D-942C-C1176705217F}"/>
              </a:ext>
            </a:extLst>
          </p:cNvPr>
          <p:cNvSpPr txBox="1"/>
          <p:nvPr/>
        </p:nvSpPr>
        <p:spPr>
          <a:xfrm>
            <a:off x="8203251" y="5972145"/>
            <a:ext cx="269176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geograph.org.uk/photo/28706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Isaiah 6:1-8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the year that King Uzziah died, I saw the Lord, high and exalted, seated on a throne; and the train of his robe filled the temple. 2 Above him were seraphim, each with six wings: With two wings they covered their faces, with two they covered their feet, and with two they were flying. 3 And they were calling to one another: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“Holy, holy, holy is the LORD Almighty; </a:t>
            </a:r>
          </a:p>
          <a:p>
            <a:pPr marL="0" indent="0" algn="ctr">
              <a:buNone/>
            </a:pPr>
            <a:r>
              <a:rPr lang="en-US" dirty="0"/>
              <a:t>the whole earth is full of his glory.”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Isaiah 6: 1-8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4" y="1828800"/>
            <a:ext cx="9905998" cy="4419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4 At the sound of their voices the doorposts and thresholds shook and the temple was filled with smoke. </a:t>
            </a:r>
          </a:p>
          <a:p>
            <a:pPr marL="0" indent="0">
              <a:buNone/>
            </a:pPr>
            <a:r>
              <a:rPr lang="en-US" sz="2600" dirty="0"/>
              <a:t>5 “Woe to me!” I cried. “I am ruined! For I am a man of unclean lips, and I live among a people of unclean lips, and my eyes have seen the King, the LORD Almighty.” </a:t>
            </a:r>
          </a:p>
          <a:p>
            <a:pPr marL="0" indent="0">
              <a:buNone/>
            </a:pPr>
            <a:r>
              <a:rPr lang="en-US" sz="2600" dirty="0"/>
              <a:t>6 Then one of the seraphim flew to me with a live coal in his hand, which he had taken with tongs from the altar. 7 With it he touched my mouth and said, “See, this has touched your lips; your guilt is taken away and your sin atoned for.” </a:t>
            </a:r>
          </a:p>
          <a:p>
            <a:pPr marL="0" indent="0">
              <a:buNone/>
            </a:pPr>
            <a:r>
              <a:rPr lang="en-US" sz="2600" dirty="0"/>
              <a:t>8 Then I heard the voice of the Lord saying, “Whom shall I send? And who will go for us?” </a:t>
            </a:r>
          </a:p>
          <a:p>
            <a:pPr marL="0" indent="0">
              <a:buNone/>
            </a:pPr>
            <a:r>
              <a:rPr lang="en-US" sz="2600" dirty="0"/>
              <a:t>And I said, “Here am I. Send me!”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1F0C0-FA7D-4CE2-9FD9-68551BD9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0C416A-CBE6-40EB-94CF-50442008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16B8A-6A42-45B7-B40C-2FC839DE1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340" y="0"/>
            <a:ext cx="4082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503F6C9A-2FDC-4005-A0ED-BB101F3E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/>
          <a:lstStyle/>
          <a:p>
            <a:r>
              <a:rPr lang="en-US" dirty="0"/>
              <a:t>Holy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Holy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Holy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300D859-5936-470A-BF39-49CBCAB00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E16CC7-DEA1-4199-883E-46D142E09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"/>
          <a:stretch/>
        </p:blipFill>
        <p:spPr>
          <a:xfrm>
            <a:off x="6094413" y="685800"/>
            <a:ext cx="5484970" cy="548640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AFF85-D88F-470F-B178-C31355684E06}"/>
              </a:ext>
            </a:extLst>
          </p:cNvPr>
          <p:cNvSpPr txBox="1"/>
          <p:nvPr/>
        </p:nvSpPr>
        <p:spPr>
          <a:xfrm>
            <a:off x="9038303" y="5972145"/>
            <a:ext cx="254108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abiusmaximus.com/2015/03/18/4gw-us-military-firepower-militia-mobility-8105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A9545-F6DA-4DE8-84BC-D7DF7FC82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114449" y="87672"/>
            <a:ext cx="9959926" cy="6644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30AE4-088D-42EC-AB66-3CD8A44DF2E2}"/>
              </a:ext>
            </a:extLst>
          </p:cNvPr>
          <p:cNvSpPr txBox="1"/>
          <p:nvPr/>
        </p:nvSpPr>
        <p:spPr>
          <a:xfrm>
            <a:off x="1114449" y="6732227"/>
            <a:ext cx="99599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slicktiger.co.za/2012/10/15/escape-monday-insane-photos-of-ocean-lava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636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9B1C1-B586-4BD2-BED7-87065DC22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07" y="0"/>
            <a:ext cx="454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odgrain 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115" id="{6D802E96-7B24-457C-A326-69AF839D4486}" vid="{C3FFE3C6-9A62-4BEA-9FE0-A8BC12B9BCCA}"/>
    </a:ext>
  </a:extLst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1360511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TP102801114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706531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EB9514F-6A45-47F4-BC6D-A865E29717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35E791-7449-4708-8DE9-182EC4D8A134}">
  <ds:schemaRefs>
    <ds:schemaRef ds:uri="4873beb7-5857-4685-be1f-d57550cc96c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Woodgrain nature presentation (widescreen)</Template>
  <TotalTime>221</TotalTime>
  <Words>345</Words>
  <Application>Microsoft Macintosh PowerPoint</Application>
  <PresentationFormat>Custom</PresentationFormat>
  <Paragraphs>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</vt:lpstr>
      <vt:lpstr>Woodgrain 16x9</vt:lpstr>
      <vt:lpstr>Encounter with the Coal</vt:lpstr>
      <vt:lpstr>Isaiah 6:1-8</vt:lpstr>
      <vt:lpstr>Isaiah 6: 1-8</vt:lpstr>
      <vt:lpstr>PowerPoint Presentation</vt:lpstr>
      <vt:lpstr>PowerPoint Presentation</vt:lpstr>
      <vt:lpstr>PowerPoint Presentation</vt:lpstr>
      <vt:lpstr>Holy  Holy  Holy</vt:lpstr>
      <vt:lpstr>PowerPoint Presentation</vt:lpstr>
      <vt:lpstr>PowerPoint Presentation</vt:lpstr>
      <vt:lpstr>PowerPoint Presentation</vt:lpstr>
      <vt:lpstr>PowerPoint Presentation</vt:lpstr>
      <vt:lpstr>Isaiah 52:13-53:12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Encounter with the Coal</dc:title>
  <dc:creator>Craig Anderson</dc:creator>
  <cp:lastModifiedBy>Microsoft Office User</cp:lastModifiedBy>
  <cp:revision>3</cp:revision>
  <dcterms:created xsi:type="dcterms:W3CDTF">2022-01-30T03:03:21Z</dcterms:created>
  <dcterms:modified xsi:type="dcterms:W3CDTF">2022-02-03T18:37:42Z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