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56" r:id="rId5"/>
    <p:sldId id="271" r:id="rId6"/>
    <p:sldId id="289" r:id="rId7"/>
    <p:sldId id="290" r:id="rId8"/>
    <p:sldId id="291" r:id="rId9"/>
    <p:sldId id="279" r:id="rId10"/>
    <p:sldId id="292" r:id="rId11"/>
    <p:sldId id="293" r:id="rId12"/>
    <p:sldId id="294" r:id="rId13"/>
    <p:sldId id="295" r:id="rId14"/>
    <p:sldId id="296" r:id="rId15"/>
    <p:sldId id="297" r:id="rId16"/>
    <p:sldId id="298" r:id="rId17"/>
    <p:sldId id="302" r:id="rId18"/>
    <p:sldId id="299" r:id="rId19"/>
    <p:sldId id="300" r:id="rId20"/>
    <p:sldId id="301" r:id="rId2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p:cViewPr varScale="1">
        <p:scale>
          <a:sx n="122" d="100"/>
          <a:sy n="122" d="100"/>
        </p:scale>
        <p:origin x="240" y="39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482589-CB2F-4003-801D-095B67490E73}" type="datetimeFigureOut">
              <a:rPr lang="en-US"/>
              <a:t>3/24/22</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A4844B-5D5D-4D8E-9E71-6B297DF4019B}" type="slidenum">
              <a:rPr/>
              <a:t>‹#›</a:t>
            </a:fld>
            <a:endParaRPr/>
          </a:p>
        </p:txBody>
      </p:sp>
    </p:spTree>
    <p:extLst>
      <p:ext uri="{BB962C8B-B14F-4D97-AF65-F5344CB8AC3E}">
        <p14:creationId xmlns:p14="http://schemas.microsoft.com/office/powerpoint/2010/main" val="38589861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7D4DBF-746C-4C25-853D-8A1CBE8404F4}" type="datetimeFigureOut">
              <a:rPr lang="en-US"/>
              <a:t>3/24/22</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E0FDE7-FE71-46E3-9512-437B13AD5F46}" type="slidenum">
              <a:rPr/>
              <a:t>‹#›</a:t>
            </a:fld>
            <a:endParaRPr/>
          </a:p>
        </p:txBody>
      </p:sp>
    </p:spTree>
    <p:extLst>
      <p:ext uri="{BB962C8B-B14F-4D97-AF65-F5344CB8AC3E}">
        <p14:creationId xmlns:p14="http://schemas.microsoft.com/office/powerpoint/2010/main" val="3566979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74812" y="1524000"/>
            <a:ext cx="8839201" cy="3200400"/>
          </a:xfrm>
        </p:spPr>
        <p:txBody>
          <a:bodyPr>
            <a:no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674813" y="4876800"/>
            <a:ext cx="7162799" cy="990600"/>
          </a:xfrm>
        </p:spPr>
        <p:txBody>
          <a:bodyPr lIns="91440">
            <a:normAutofit/>
          </a:bodyPr>
          <a:lstStyle>
            <a:lvl1pPr marL="0" indent="0" algn="l">
              <a:spcBef>
                <a:spcPts val="0"/>
              </a:spcBef>
              <a:buNone/>
              <a:defRPr sz="2000" cap="all" spc="250" baseline="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198870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10" name="Rectangle 9"/>
          <p:cNvSpPr/>
          <p:nvPr/>
        </p:nvSpPr>
        <p:spPr>
          <a:xfrm>
            <a:off x="5393372" y="0"/>
            <a:ext cx="67954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5484812" y="0"/>
            <a:ext cx="6704012"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08013" y="685800"/>
            <a:ext cx="4267200" cy="3886200"/>
          </a:xfrm>
        </p:spPr>
        <p:txBody>
          <a:bodyPr anchor="b">
            <a:noAutofit/>
          </a:bodyPr>
          <a:lstStyle>
            <a:lvl1pPr algn="l">
              <a:defRPr sz="4000" b="0"/>
            </a:lvl1pPr>
          </a:lstStyle>
          <a:p>
            <a:r>
              <a:rPr lang="en-US"/>
              <a:t>Click to edit Master title style</a:t>
            </a:r>
            <a:endParaRPr/>
          </a:p>
        </p:txBody>
      </p:sp>
      <p:sp>
        <p:nvSpPr>
          <p:cNvPr id="4" name="Text Placeholder 3"/>
          <p:cNvSpPr>
            <a:spLocks noGrp="1"/>
          </p:cNvSpPr>
          <p:nvPr>
            <p:ph type="body" sz="half" idx="2"/>
          </p:nvPr>
        </p:nvSpPr>
        <p:spPr>
          <a:xfrm>
            <a:off x="608013" y="4724400"/>
            <a:ext cx="4267200" cy="14478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3/24/22</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13953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3/24/22</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1489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75812" y="685801"/>
            <a:ext cx="12192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3" y="685800"/>
            <a:ext cx="8153399" cy="5486400"/>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3/24/22</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12720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3/24/22</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440086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3813" y="3429000"/>
            <a:ext cx="9601201" cy="2286000"/>
          </a:xfrm>
        </p:spPr>
        <p:txBody>
          <a:bodyPr anchor="b">
            <a:normAutofit/>
          </a:bodyPr>
          <a:lstStyle>
            <a:lvl1pPr algn="l">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293813" y="685800"/>
            <a:ext cx="7543800" cy="1066800"/>
          </a:xfrm>
        </p:spPr>
        <p:txBody>
          <a:bodyPr lIns="91440" anchor="t"/>
          <a:lstStyle>
            <a:lvl1pPr marL="0" indent="0">
              <a:spcBef>
                <a:spcPts val="0"/>
              </a:spcBef>
              <a:buNone/>
              <a:defRPr sz="2000" cap="all" spc="25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4" name="Date Placeholder 3"/>
          <p:cNvSpPr>
            <a:spLocks noGrp="1"/>
          </p:cNvSpPr>
          <p:nvPr>
            <p:ph type="dt" sz="half" idx="10"/>
          </p:nvPr>
        </p:nvSpPr>
        <p:spPr/>
        <p:txBody>
          <a:bodyPr/>
          <a:lstStyle>
            <a:lvl1pPr>
              <a:defRPr sz="1100"/>
            </a:lvl1pPr>
          </a:lstStyle>
          <a:p>
            <a:fld id="{881DC1F7-A9E9-4D8B-8C97-C74523B2CF2A}" type="datetimeFigureOut">
              <a:rPr lang="en-US" smtClean="0"/>
              <a:pPr/>
              <a:t>3/24/22</a:t>
            </a:fld>
            <a:endParaRPr lang="en-US"/>
          </a:p>
        </p:txBody>
      </p:sp>
      <p:sp>
        <p:nvSpPr>
          <p:cNvPr id="6" name="Slide Number Placeholder 5"/>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3578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3" y="1828800"/>
            <a:ext cx="4648199"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2" y="1828801"/>
            <a:ext cx="4648202"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3/24/22</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41387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400"/>
            <a:ext cx="4646376"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438400"/>
            <a:ext cx="4648199"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2" y="1676400"/>
            <a:ext cx="4648201"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6812" y="2438400"/>
            <a:ext cx="4648201" cy="37338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7" name="Date Placeholder 6"/>
          <p:cNvSpPr>
            <a:spLocks noGrp="1"/>
          </p:cNvSpPr>
          <p:nvPr>
            <p:ph type="dt" sz="half" idx="10"/>
          </p:nvPr>
        </p:nvSpPr>
        <p:spPr/>
        <p:txBody>
          <a:bodyPr/>
          <a:lstStyle>
            <a:lvl1pPr>
              <a:defRPr sz="1100"/>
            </a:lvl1pPr>
          </a:lstStyle>
          <a:p>
            <a:fld id="{881DC1F7-A9E9-4D8B-8C97-C74523B2CF2A}" type="datetimeFigureOut">
              <a:rPr lang="en-US" smtClean="0"/>
              <a:pPr/>
              <a:t>3/24/22</a:t>
            </a:fld>
            <a:endParaRPr lang="en-US"/>
          </a:p>
        </p:txBody>
      </p:sp>
      <p:sp>
        <p:nvSpPr>
          <p:cNvPr id="9" name="Slide Number Placeholder 8"/>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19569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3" name="Date Placeholder 2"/>
          <p:cNvSpPr>
            <a:spLocks noGrp="1"/>
          </p:cNvSpPr>
          <p:nvPr>
            <p:ph type="dt" sz="half" idx="10"/>
          </p:nvPr>
        </p:nvSpPr>
        <p:spPr/>
        <p:txBody>
          <a:bodyPr/>
          <a:lstStyle>
            <a:lvl1pPr>
              <a:defRPr sz="1100"/>
            </a:lvl1pPr>
          </a:lstStyle>
          <a:p>
            <a:fld id="{881DC1F7-A9E9-4D8B-8C97-C74523B2CF2A}" type="datetimeFigureOut">
              <a:rPr lang="en-US" smtClean="0"/>
              <a:pPr/>
              <a:t>3/24/22</a:t>
            </a:fld>
            <a:endParaRPr lang="en-US"/>
          </a:p>
        </p:txBody>
      </p:sp>
      <p:sp>
        <p:nvSpPr>
          <p:cNvPr id="5" name="Slide Number Placeholder 4"/>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021311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100"/>
            </a:lvl1pPr>
          </a:lstStyle>
          <a:p>
            <a:endParaRPr lang="en-US"/>
          </a:p>
        </p:txBody>
      </p:sp>
      <p:sp>
        <p:nvSpPr>
          <p:cNvPr id="2" name="Date Placeholder 1"/>
          <p:cNvSpPr>
            <a:spLocks noGrp="1"/>
          </p:cNvSpPr>
          <p:nvPr>
            <p:ph type="dt" sz="half" idx="10"/>
          </p:nvPr>
        </p:nvSpPr>
        <p:spPr/>
        <p:txBody>
          <a:bodyPr/>
          <a:lstStyle>
            <a:lvl1pPr>
              <a:defRPr sz="1100"/>
            </a:lvl1pPr>
          </a:lstStyle>
          <a:p>
            <a:fld id="{881DC1F7-A9E9-4D8B-8C97-C74523B2CF2A}" type="datetimeFigureOut">
              <a:rPr lang="en-US" smtClean="0"/>
              <a:pPr/>
              <a:t>3/24/22</a:t>
            </a:fld>
            <a:endParaRPr lang="en-US"/>
          </a:p>
        </p:txBody>
      </p:sp>
      <p:sp>
        <p:nvSpPr>
          <p:cNvPr id="4" name="Slide Number Placeholder 3"/>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253663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1" name="Rectangle 10"/>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a:t>Click to edit Master title style</a:t>
            </a:r>
            <a:endParaRPr dirty="0"/>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6094413" y="685800"/>
            <a:ext cx="548497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3/24/22</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121957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2" name="Rectangle 11"/>
          <p:cNvSpPr/>
          <p:nvPr/>
        </p:nvSpPr>
        <p:spPr>
          <a:xfrm>
            <a:off x="608012" y="0"/>
            <a:ext cx="4883563"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13" name="Rectangle 12"/>
          <p:cNvSpPr/>
          <p:nvPr/>
        </p:nvSpPr>
        <p:spPr>
          <a:xfrm>
            <a:off x="699452" y="0"/>
            <a:ext cx="4700684" cy="6858000"/>
          </a:xfrm>
          <a:prstGeom prst="rect">
            <a:avLst/>
          </a:prstGeom>
          <a:solidFill>
            <a:schemeClr val="accent2">
              <a:lumMod val="7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1293813" y="685800"/>
            <a:ext cx="3581400" cy="3886200"/>
          </a:xfrm>
        </p:spPr>
        <p:txBody>
          <a:bodyPr anchor="b">
            <a:noAutofit/>
          </a:bodyPr>
          <a:lstStyle>
            <a:lvl1pPr algn="l">
              <a:defRPr sz="4000" b="0"/>
            </a:lvl1pPr>
          </a:lstStyle>
          <a:p>
            <a:r>
              <a:rPr lang="en-US"/>
              <a:t>Click to edit Master title style</a:t>
            </a:r>
            <a:endParaRPr/>
          </a:p>
        </p:txBody>
      </p:sp>
      <p:sp>
        <p:nvSpPr>
          <p:cNvPr id="4" name="Text Placeholder 3"/>
          <p:cNvSpPr>
            <a:spLocks noGrp="1"/>
          </p:cNvSpPr>
          <p:nvPr>
            <p:ph type="body" sz="half" idx="2"/>
          </p:nvPr>
        </p:nvSpPr>
        <p:spPr>
          <a:xfrm>
            <a:off x="1293813" y="4724400"/>
            <a:ext cx="3581400" cy="1401764"/>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descr="An empty placeholder to add an image. Click on the placeholder and select the image that you wish to add.&#10;"/>
          <p:cNvSpPr>
            <a:spLocks noGrp="1"/>
          </p:cNvSpPr>
          <p:nvPr>
            <p:ph type="pic" idx="1"/>
          </p:nvPr>
        </p:nvSpPr>
        <p:spPr>
          <a:xfrm>
            <a:off x="6094413" y="685800"/>
            <a:ext cx="5486400" cy="5486400"/>
          </a:xfrm>
          <a:solidFill>
            <a:schemeClr val="tx2">
              <a:lumMod val="10000"/>
            </a:schemeClr>
          </a:solidFill>
          <a:ln w="50800">
            <a:solidFill>
              <a:schemeClr val="tx1"/>
            </a:solidFill>
            <a:miter lim="800000"/>
          </a:ln>
          <a:effectLst>
            <a:outerShdw blurRad="190500" algn="ctr" rotWithShape="0">
              <a:prstClr val="black">
                <a:alpha val="50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5" name="Date Placeholder 4"/>
          <p:cNvSpPr>
            <a:spLocks noGrp="1"/>
          </p:cNvSpPr>
          <p:nvPr>
            <p:ph type="dt" sz="half" idx="10"/>
          </p:nvPr>
        </p:nvSpPr>
        <p:spPr/>
        <p:txBody>
          <a:bodyPr/>
          <a:lstStyle>
            <a:lvl1pPr>
              <a:defRPr sz="1100"/>
            </a:lvl1pPr>
          </a:lstStyle>
          <a:p>
            <a:fld id="{881DC1F7-A9E9-4D8B-8C97-C74523B2CF2A}" type="datetimeFigureOut">
              <a:rPr lang="en-US" smtClean="0"/>
              <a:pPr/>
              <a:t>3/24/22</a:t>
            </a:fld>
            <a:endParaRPr lang="en-US"/>
          </a:p>
        </p:txBody>
      </p:sp>
      <p:sp>
        <p:nvSpPr>
          <p:cNvPr id="7" name="Slide Number Placeholder 6"/>
          <p:cNvSpPr>
            <a:spLocks noGrp="1"/>
          </p:cNvSpPr>
          <p:nvPr>
            <p:ph type="sldNum" sz="quarter" idx="12"/>
          </p:nvPr>
        </p:nvSpPr>
        <p:spPr/>
        <p:txBody>
          <a:bodyPr/>
          <a:lstStyle>
            <a:lvl1pPr>
              <a:defRPr sz="1100"/>
            </a:lvl1pPr>
          </a:lstStyle>
          <a:p>
            <a:fld id="{299542E4-2CCF-42F6-9D92-ED568035133D}" type="slidenum">
              <a:rPr lang="en-US" smtClean="0"/>
              <a:pPr/>
              <a:t>‹#›</a:t>
            </a:fld>
            <a:endParaRPr lang="en-US"/>
          </a:p>
        </p:txBody>
      </p:sp>
    </p:spTree>
    <p:extLst>
      <p:ext uri="{BB962C8B-B14F-4D97-AF65-F5344CB8AC3E}">
        <p14:creationId xmlns:p14="http://schemas.microsoft.com/office/powerpoint/2010/main" val="397193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3812" y="381000"/>
            <a:ext cx="9601200" cy="11430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93814" y="1828800"/>
            <a:ext cx="96012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93813" y="6400801"/>
            <a:ext cx="6324599" cy="276226"/>
          </a:xfrm>
          <a:prstGeom prst="rect">
            <a:avLst/>
          </a:prstGeom>
        </p:spPr>
        <p:txBody>
          <a:bodyPr vert="horz" lIns="91440" tIns="45720" rIns="91440" bIns="45720" rtlCol="0" anchor="ctr"/>
          <a:lstStyle>
            <a:lvl1pPr algn="l">
              <a:defRPr sz="1000" cap="all" baseline="0">
                <a:solidFill>
                  <a:schemeClr val="tx1">
                    <a:tint val="75000"/>
                  </a:schemeClr>
                </a:solidFill>
              </a:defRPr>
            </a:lvl1pPr>
          </a:lstStyle>
          <a:p>
            <a:endParaRPr/>
          </a:p>
        </p:txBody>
      </p:sp>
      <p:sp>
        <p:nvSpPr>
          <p:cNvPr id="4" name="Date Placeholder 3"/>
          <p:cNvSpPr>
            <a:spLocks noGrp="1"/>
          </p:cNvSpPr>
          <p:nvPr>
            <p:ph type="dt" sz="half" idx="2"/>
          </p:nvPr>
        </p:nvSpPr>
        <p:spPr>
          <a:xfrm>
            <a:off x="7999412" y="6400801"/>
            <a:ext cx="13200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881DC1F7-A9E9-4D8B-8C97-C74523B2CF2A}" type="datetimeFigureOut">
              <a:rPr lang="en-US"/>
              <a:pPr/>
              <a:t>3/24/22</a:t>
            </a:fld>
            <a:endParaRPr/>
          </a:p>
        </p:txBody>
      </p:sp>
      <p:sp>
        <p:nvSpPr>
          <p:cNvPr id="6" name="Slide Number Placeholder 5"/>
          <p:cNvSpPr>
            <a:spLocks noGrp="1"/>
          </p:cNvSpPr>
          <p:nvPr>
            <p:ph type="sldNum" sz="quarter" idx="4"/>
          </p:nvPr>
        </p:nvSpPr>
        <p:spPr>
          <a:xfrm>
            <a:off x="9675812" y="6400801"/>
            <a:ext cx="12192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99542E4-2CCF-42F6-9D92-ED568035133D}" type="slidenum">
              <a:rPr/>
              <a:pPr/>
              <a:t>‹#›</a:t>
            </a:fld>
            <a:endParaRPr/>
          </a:p>
        </p:txBody>
      </p:sp>
    </p:spTree>
    <p:extLst>
      <p:ext uri="{BB962C8B-B14F-4D97-AF65-F5344CB8AC3E}">
        <p14:creationId xmlns:p14="http://schemas.microsoft.com/office/powerpoint/2010/main" val="410820990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2"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Font typeface="Century" pitchFamily="18" charset="0"/>
        <a:buChar char="–"/>
        <a:defRPr sz="2000" kern="1200">
          <a:solidFill>
            <a:schemeClr val="tx1"/>
          </a:solidFill>
          <a:latin typeface="+mn-lt"/>
          <a:ea typeface="+mn-ea"/>
          <a:cs typeface="+mn-cs"/>
        </a:defRPr>
      </a:lvl2pPr>
      <a:lvl3pPr marL="960120" indent="-228600"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3pPr>
      <a:lvl4pPr marL="132588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4pPr>
      <a:lvl5pPr marL="1691640" indent="-228600" algn="l" defTabSz="914400" rtl="0" eaLnBrk="1" latinLnBrk="0" hangingPunct="1">
        <a:lnSpc>
          <a:spcPct val="90000"/>
        </a:lnSpc>
        <a:spcBef>
          <a:spcPts val="600"/>
        </a:spcBef>
        <a:buFont typeface="Arial" pitchFamily="34" charset="0"/>
        <a:buChar char="•"/>
        <a:defRPr sz="1600" kern="1200">
          <a:solidFill>
            <a:schemeClr val="tx1"/>
          </a:solidFill>
          <a:latin typeface="+mn-lt"/>
          <a:ea typeface="+mn-ea"/>
          <a:cs typeface="+mn-cs"/>
        </a:defRPr>
      </a:lvl5pPr>
      <a:lvl6pPr marL="205740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6pPr>
      <a:lvl7pPr marL="242316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7pPr>
      <a:lvl8pPr marL="278892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8pPr>
      <a:lvl9pPr marL="3154680" indent="-228600" algn="l" defTabSz="914400" rtl="0" eaLnBrk="1" latinLnBrk="0" hangingPunct="1">
        <a:spcBef>
          <a:spcPts val="600"/>
        </a:spcBef>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Trinity_Sunday" TargetMode="External"/><Relationship Id="rId2" Type="http://schemas.openxmlformats.org/officeDocument/2006/relationships/image" Target="../media/image5.jpg"/><Relationship Id="rId1" Type="http://schemas.openxmlformats.org/officeDocument/2006/relationships/slideLayout" Target="../slideLayouts/slideLayout10.xml"/><Relationship Id="rId4" Type="http://schemas.openxmlformats.org/officeDocument/2006/relationships/hyperlink" Target="https://creativecommons.org/licenses/by-sa/3.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overthehillsisters.com/2019/06/burney-falls.html"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nd/3.0/"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ordorecitandi.blogspot.com/2017/06/trinity-sunday.html"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flickr.com/photos/unwomenasiapacific/8409858911"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briggs.id.au/jour/tag/baptism/"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cinemaearte.it/2016/11/18/sigla-the-young-pope-opere/"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creativecommons.org/licenses/by-nc-nd/3.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dsslipper.net/tag/nicene-creed/"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inemaearte.it/2016/11/18/sigla-the-young-pope-opere/"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creativecommons.org/licenses/by-nc-nd/3.0/"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524000"/>
            <a:ext cx="9677400" cy="3200400"/>
          </a:xfrm>
        </p:spPr>
        <p:txBody>
          <a:bodyPr/>
          <a:lstStyle/>
          <a:p>
            <a:r>
              <a:rPr lang="en-US" sz="4800" dirty="0"/>
              <a:t>Nicene-Constantinopolitan Creed</a:t>
            </a:r>
          </a:p>
        </p:txBody>
      </p:sp>
      <p:sp>
        <p:nvSpPr>
          <p:cNvPr id="3" name="Subtitle 2"/>
          <p:cNvSpPr>
            <a:spLocks noGrp="1"/>
          </p:cNvSpPr>
          <p:nvPr>
            <p:ph type="subTitle" idx="1"/>
          </p:nvPr>
        </p:nvSpPr>
        <p:spPr/>
        <p:txBody>
          <a:bodyPr>
            <a:normAutofit/>
          </a:bodyPr>
          <a:lstStyle/>
          <a:p>
            <a:r>
              <a:rPr lang="en-US" dirty="0">
                <a:solidFill>
                  <a:srgbClr val="96B86B"/>
                </a:solidFill>
              </a:rPr>
              <a:t>Holy Trinity Church</a:t>
            </a:r>
          </a:p>
          <a:p>
            <a:r>
              <a:rPr lang="en-US" dirty="0">
                <a:solidFill>
                  <a:srgbClr val="96B86B"/>
                </a:solidFill>
              </a:rPr>
              <a:t>March 20, 2022</a:t>
            </a:r>
          </a:p>
          <a:p>
            <a:r>
              <a:rPr lang="en-US" dirty="0">
                <a:solidFill>
                  <a:srgbClr val="96B86B"/>
                </a:solidFill>
              </a:rPr>
              <a:t>Craig Anderson</a:t>
            </a:r>
          </a:p>
        </p:txBody>
      </p:sp>
    </p:spTree>
    <p:extLst>
      <p:ext uri="{BB962C8B-B14F-4D97-AF65-F5344CB8AC3E}">
        <p14:creationId xmlns:p14="http://schemas.microsoft.com/office/powerpoint/2010/main" val="36008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15FE1-B73D-45CE-AC27-B68870F22B95}"/>
              </a:ext>
            </a:extLst>
          </p:cNvPr>
          <p:cNvSpPr>
            <a:spLocks noGrp="1"/>
          </p:cNvSpPr>
          <p:nvPr>
            <p:ph type="title"/>
          </p:nvPr>
        </p:nvSpPr>
        <p:spPr/>
        <p:txBody>
          <a:bodyPr/>
          <a:lstStyle/>
          <a:p>
            <a:r>
              <a:rPr lang="en-US" dirty="0"/>
              <a:t>Light of Light</a:t>
            </a:r>
          </a:p>
        </p:txBody>
      </p:sp>
      <p:sp>
        <p:nvSpPr>
          <p:cNvPr id="3" name="Content Placeholder 2">
            <a:extLst>
              <a:ext uri="{FF2B5EF4-FFF2-40B4-BE49-F238E27FC236}">
                <a16:creationId xmlns:a16="http://schemas.microsoft.com/office/drawing/2014/main" id="{67D60030-8AB7-491E-B4CA-58BD66EFA114}"/>
              </a:ext>
            </a:extLst>
          </p:cNvPr>
          <p:cNvSpPr>
            <a:spLocks noGrp="1"/>
          </p:cNvSpPr>
          <p:nvPr>
            <p:ph idx="1"/>
          </p:nvPr>
        </p:nvSpPr>
        <p:spPr>
          <a:xfrm>
            <a:off x="1293814" y="1828800"/>
            <a:ext cx="9601200" cy="4648200"/>
          </a:xfrm>
        </p:spPr>
        <p:txBody>
          <a:bodyPr>
            <a:normAutofit/>
          </a:bodyPr>
          <a:lstStyle/>
          <a:p>
            <a:pPr marL="0" indent="0">
              <a:lnSpc>
                <a:spcPct val="110000"/>
              </a:lnSpc>
              <a:buNone/>
            </a:pPr>
            <a:r>
              <a:rPr lang="en-US" sz="3200" dirty="0"/>
              <a:t>Rev. 21:23 - And the city has no need of sun or moon to shine on it, for the glory of God gives it light, and its lamp is the Lamb. By its light will the nations walk.</a:t>
            </a:r>
            <a:br>
              <a:rPr lang="en-US" sz="3200" dirty="0"/>
            </a:br>
            <a:endParaRPr lang="en-US" sz="3200" dirty="0"/>
          </a:p>
          <a:p>
            <a:pPr marL="0" indent="0">
              <a:lnSpc>
                <a:spcPct val="110000"/>
              </a:lnSpc>
              <a:buNone/>
            </a:pPr>
            <a:r>
              <a:rPr lang="en-US" sz="3200" dirty="0"/>
              <a:t>Heb 1:3 - He is the radiance of the glory of God and the exact imprint of his nature, and he upholds the universe by the word of his power.</a:t>
            </a:r>
          </a:p>
          <a:p>
            <a:endParaRPr lang="en-US" sz="3200" dirty="0"/>
          </a:p>
        </p:txBody>
      </p:sp>
    </p:spTree>
    <p:extLst>
      <p:ext uri="{BB962C8B-B14F-4D97-AF65-F5344CB8AC3E}">
        <p14:creationId xmlns:p14="http://schemas.microsoft.com/office/powerpoint/2010/main" val="727333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15FE1-B73D-45CE-AC27-B68870F22B95}"/>
              </a:ext>
            </a:extLst>
          </p:cNvPr>
          <p:cNvSpPr>
            <a:spLocks noGrp="1"/>
          </p:cNvSpPr>
          <p:nvPr>
            <p:ph type="title"/>
          </p:nvPr>
        </p:nvSpPr>
        <p:spPr/>
        <p:txBody>
          <a:bodyPr/>
          <a:lstStyle/>
          <a:p>
            <a:r>
              <a:rPr lang="en-US" dirty="0"/>
              <a:t>Begotten not Made</a:t>
            </a:r>
          </a:p>
        </p:txBody>
      </p:sp>
      <p:sp>
        <p:nvSpPr>
          <p:cNvPr id="3" name="Content Placeholder 2">
            <a:extLst>
              <a:ext uri="{FF2B5EF4-FFF2-40B4-BE49-F238E27FC236}">
                <a16:creationId xmlns:a16="http://schemas.microsoft.com/office/drawing/2014/main" id="{67D60030-8AB7-491E-B4CA-58BD66EFA114}"/>
              </a:ext>
            </a:extLst>
          </p:cNvPr>
          <p:cNvSpPr>
            <a:spLocks noGrp="1"/>
          </p:cNvSpPr>
          <p:nvPr>
            <p:ph idx="1"/>
          </p:nvPr>
        </p:nvSpPr>
        <p:spPr>
          <a:xfrm>
            <a:off x="1293814" y="1828800"/>
            <a:ext cx="9601200" cy="4648200"/>
          </a:xfrm>
        </p:spPr>
        <p:txBody>
          <a:bodyPr>
            <a:normAutofit/>
          </a:bodyPr>
          <a:lstStyle/>
          <a:p>
            <a:r>
              <a:rPr lang="en-US" sz="3200" dirty="0"/>
              <a:t>C.S. Lewis - “When you beget, you beget something of the same kind as yourself,” Lewis explains. “A man begets human babies, a beaver begets little beavers and a bird begets eggs which turn into little birds. But when you make, you make something of a different kind from yourself. A bird makes a nest, a beaver builds a dam, a man makes a wireless set (WW II era radio) </a:t>
            </a:r>
          </a:p>
        </p:txBody>
      </p:sp>
    </p:spTree>
    <p:extLst>
      <p:ext uri="{BB962C8B-B14F-4D97-AF65-F5344CB8AC3E}">
        <p14:creationId xmlns:p14="http://schemas.microsoft.com/office/powerpoint/2010/main" val="156280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15FE1-B73D-45CE-AC27-B68870F22B95}"/>
              </a:ext>
            </a:extLst>
          </p:cNvPr>
          <p:cNvSpPr>
            <a:spLocks noGrp="1"/>
          </p:cNvSpPr>
          <p:nvPr>
            <p:ph type="title"/>
          </p:nvPr>
        </p:nvSpPr>
        <p:spPr>
          <a:xfrm>
            <a:off x="608013" y="685800"/>
            <a:ext cx="4267200" cy="3886200"/>
          </a:xfrm>
        </p:spPr>
        <p:txBody>
          <a:bodyPr anchor="b">
            <a:normAutofit/>
          </a:bodyPr>
          <a:lstStyle/>
          <a:p>
            <a:r>
              <a:rPr lang="en-US" dirty="0"/>
              <a:t>Being of One Substance</a:t>
            </a:r>
          </a:p>
        </p:txBody>
      </p:sp>
      <p:sp>
        <p:nvSpPr>
          <p:cNvPr id="11" name="Text Placeholder 2">
            <a:extLst>
              <a:ext uri="{FF2B5EF4-FFF2-40B4-BE49-F238E27FC236}">
                <a16:creationId xmlns:a16="http://schemas.microsoft.com/office/drawing/2014/main" id="{D0F72CE0-424A-1A30-12F2-86FF540C98C1}"/>
              </a:ext>
            </a:extLst>
          </p:cNvPr>
          <p:cNvSpPr>
            <a:spLocks noGrp="1"/>
          </p:cNvSpPr>
          <p:nvPr>
            <p:ph type="body" sz="half" idx="2"/>
          </p:nvPr>
        </p:nvSpPr>
        <p:spPr>
          <a:xfrm>
            <a:off x="608013" y="4724400"/>
            <a:ext cx="4267200" cy="1447800"/>
          </a:xfrm>
        </p:spPr>
        <p:txBody>
          <a:bodyPr/>
          <a:lstStyle/>
          <a:p>
            <a:endParaRPr lang="en-US"/>
          </a:p>
        </p:txBody>
      </p:sp>
      <p:pic>
        <p:nvPicPr>
          <p:cNvPr id="5" name="Content Placeholder 4">
            <a:extLst>
              <a:ext uri="{FF2B5EF4-FFF2-40B4-BE49-F238E27FC236}">
                <a16:creationId xmlns:a16="http://schemas.microsoft.com/office/drawing/2014/main" id="{E93572E9-F35F-4778-B7BE-3C39179E3B8B}"/>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160" r="2" b="26091"/>
          <a:stretch/>
        </p:blipFill>
        <p:spPr>
          <a:xfrm>
            <a:off x="6094413" y="685800"/>
            <a:ext cx="5486400" cy="5486400"/>
          </a:xfrm>
          <a:noFill/>
        </p:spPr>
      </p:pic>
      <p:sp>
        <p:nvSpPr>
          <p:cNvPr id="6" name="TextBox 5">
            <a:extLst>
              <a:ext uri="{FF2B5EF4-FFF2-40B4-BE49-F238E27FC236}">
                <a16:creationId xmlns:a16="http://schemas.microsoft.com/office/drawing/2014/main" id="{ABFD1987-4BBD-4657-86EF-AA189F26601E}"/>
              </a:ext>
            </a:extLst>
          </p:cNvPr>
          <p:cNvSpPr txBox="1"/>
          <p:nvPr/>
        </p:nvSpPr>
        <p:spPr>
          <a:xfrm>
            <a:off x="8889050" y="5972145"/>
            <a:ext cx="269176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en.wikipedia.org/wiki/Trinity_Sunday">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325507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15FE1-B73D-45CE-AC27-B68870F22B95}"/>
              </a:ext>
            </a:extLst>
          </p:cNvPr>
          <p:cNvSpPr>
            <a:spLocks noGrp="1"/>
          </p:cNvSpPr>
          <p:nvPr>
            <p:ph type="title"/>
          </p:nvPr>
        </p:nvSpPr>
        <p:spPr>
          <a:xfrm>
            <a:off x="1293812" y="381000"/>
            <a:ext cx="9601200" cy="1143000"/>
          </a:xfrm>
        </p:spPr>
        <p:txBody>
          <a:bodyPr anchor="b">
            <a:normAutofit/>
          </a:bodyPr>
          <a:lstStyle/>
          <a:p>
            <a:r>
              <a:rPr lang="en-US" dirty="0"/>
              <a:t>Burney Falls</a:t>
            </a:r>
          </a:p>
        </p:txBody>
      </p:sp>
      <p:pic>
        <p:nvPicPr>
          <p:cNvPr id="5" name="Content Placeholder 4">
            <a:extLst>
              <a:ext uri="{FF2B5EF4-FFF2-40B4-BE49-F238E27FC236}">
                <a16:creationId xmlns:a16="http://schemas.microsoft.com/office/drawing/2014/main" id="{E93572E9-F35F-4778-B7BE-3C39179E3B8B}"/>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9841" b="19841"/>
          <a:stretch/>
        </p:blipFill>
        <p:spPr>
          <a:xfrm>
            <a:off x="1293814" y="1828800"/>
            <a:ext cx="9601200" cy="4343400"/>
          </a:xfrm>
          <a:noFill/>
        </p:spPr>
      </p:pic>
      <p:sp>
        <p:nvSpPr>
          <p:cNvPr id="6" name="TextBox 5">
            <a:extLst>
              <a:ext uri="{FF2B5EF4-FFF2-40B4-BE49-F238E27FC236}">
                <a16:creationId xmlns:a16="http://schemas.microsoft.com/office/drawing/2014/main" id="{ABFD1987-4BBD-4657-86EF-AA189F26601E}"/>
              </a:ext>
            </a:extLst>
          </p:cNvPr>
          <p:cNvSpPr txBox="1"/>
          <p:nvPr/>
        </p:nvSpPr>
        <p:spPr>
          <a:xfrm>
            <a:off x="8179207" y="5972145"/>
            <a:ext cx="271580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www.overthehillsisters.com/2019/06/burney-fall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223314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15FE1-B73D-45CE-AC27-B68870F22B95}"/>
              </a:ext>
            </a:extLst>
          </p:cNvPr>
          <p:cNvSpPr>
            <a:spLocks noGrp="1"/>
          </p:cNvSpPr>
          <p:nvPr>
            <p:ph type="title"/>
          </p:nvPr>
        </p:nvSpPr>
        <p:spPr>
          <a:xfrm>
            <a:off x="1293812" y="381000"/>
            <a:ext cx="9601200" cy="1143000"/>
          </a:xfrm>
        </p:spPr>
        <p:txBody>
          <a:bodyPr anchor="b">
            <a:normAutofit/>
          </a:bodyPr>
          <a:lstStyle/>
          <a:p>
            <a:r>
              <a:rPr lang="en-US" dirty="0"/>
              <a:t>Holy Spirit</a:t>
            </a:r>
          </a:p>
        </p:txBody>
      </p:sp>
      <p:pic>
        <p:nvPicPr>
          <p:cNvPr id="5" name="Content Placeholder 4">
            <a:extLst>
              <a:ext uri="{FF2B5EF4-FFF2-40B4-BE49-F238E27FC236}">
                <a16:creationId xmlns:a16="http://schemas.microsoft.com/office/drawing/2014/main" id="{E93572E9-F35F-4778-B7BE-3C39179E3B8B}"/>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13832"/>
          <a:stretch/>
        </p:blipFill>
        <p:spPr>
          <a:xfrm>
            <a:off x="1293814" y="1828800"/>
            <a:ext cx="9601200" cy="4343400"/>
          </a:xfrm>
          <a:noFill/>
        </p:spPr>
      </p:pic>
      <p:sp>
        <p:nvSpPr>
          <p:cNvPr id="6" name="TextBox 5">
            <a:extLst>
              <a:ext uri="{FF2B5EF4-FFF2-40B4-BE49-F238E27FC236}">
                <a16:creationId xmlns:a16="http://schemas.microsoft.com/office/drawing/2014/main" id="{ABFD1987-4BBD-4657-86EF-AA189F26601E}"/>
              </a:ext>
            </a:extLst>
          </p:cNvPr>
          <p:cNvSpPr txBox="1"/>
          <p:nvPr/>
        </p:nvSpPr>
        <p:spPr>
          <a:xfrm>
            <a:off x="8010891" y="5972145"/>
            <a:ext cx="2884123"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ordorecitandi.blogspot.com/2017/06/trinity-sunday.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4720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15FE1-B73D-45CE-AC27-B68870F22B95}"/>
              </a:ext>
            </a:extLst>
          </p:cNvPr>
          <p:cNvSpPr>
            <a:spLocks noGrp="1"/>
          </p:cNvSpPr>
          <p:nvPr>
            <p:ph type="title"/>
          </p:nvPr>
        </p:nvSpPr>
        <p:spPr>
          <a:xfrm>
            <a:off x="1293812" y="381000"/>
            <a:ext cx="9601200" cy="1143000"/>
          </a:xfrm>
        </p:spPr>
        <p:txBody>
          <a:bodyPr anchor="b">
            <a:normAutofit/>
          </a:bodyPr>
          <a:lstStyle/>
          <a:p>
            <a:r>
              <a:rPr lang="en-US" dirty="0"/>
              <a:t>Church</a:t>
            </a:r>
          </a:p>
        </p:txBody>
      </p:sp>
      <p:pic>
        <p:nvPicPr>
          <p:cNvPr id="5" name="Content Placeholder 4">
            <a:extLst>
              <a:ext uri="{FF2B5EF4-FFF2-40B4-BE49-F238E27FC236}">
                <a16:creationId xmlns:a16="http://schemas.microsoft.com/office/drawing/2014/main" id="{E93572E9-F35F-4778-B7BE-3C39179E3B8B}"/>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5988" b="15988"/>
          <a:stretch/>
        </p:blipFill>
        <p:spPr>
          <a:xfrm>
            <a:off x="1293814" y="1828800"/>
            <a:ext cx="9601200" cy="4343400"/>
          </a:xfrm>
          <a:noFill/>
        </p:spPr>
      </p:pic>
      <p:sp>
        <p:nvSpPr>
          <p:cNvPr id="6" name="TextBox 5">
            <a:extLst>
              <a:ext uri="{FF2B5EF4-FFF2-40B4-BE49-F238E27FC236}">
                <a16:creationId xmlns:a16="http://schemas.microsoft.com/office/drawing/2014/main" id="{ABFD1987-4BBD-4657-86EF-AA189F26601E}"/>
              </a:ext>
            </a:extLst>
          </p:cNvPr>
          <p:cNvSpPr txBox="1"/>
          <p:nvPr/>
        </p:nvSpPr>
        <p:spPr>
          <a:xfrm>
            <a:off x="1293814" y="6172200"/>
            <a:ext cx="3651962" cy="230832"/>
          </a:xfrm>
          <a:prstGeom prst="rect">
            <a:avLst/>
          </a:prstGeom>
          <a:solidFill>
            <a:srgbClr val="000000"/>
          </a:solidFill>
        </p:spPr>
        <p:txBody>
          <a:bodyPr wrap="none" rtlCol="0">
            <a:spAutoFit/>
          </a:bodyPr>
          <a:lstStyle/>
          <a:p>
            <a:r>
              <a:rPr lang="en-US" sz="900">
                <a:hlinkClick r:id="rId3" tooltip="https://www.flickr.com/photos/unwomenasiapacific/8409858911"/>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190623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15FE1-B73D-45CE-AC27-B68870F22B95}"/>
              </a:ext>
            </a:extLst>
          </p:cNvPr>
          <p:cNvSpPr>
            <a:spLocks noGrp="1"/>
          </p:cNvSpPr>
          <p:nvPr>
            <p:ph type="title"/>
          </p:nvPr>
        </p:nvSpPr>
        <p:spPr>
          <a:xfrm>
            <a:off x="1293812" y="381000"/>
            <a:ext cx="9601200" cy="1143000"/>
          </a:xfrm>
        </p:spPr>
        <p:txBody>
          <a:bodyPr anchor="b">
            <a:normAutofit/>
          </a:bodyPr>
          <a:lstStyle/>
          <a:p>
            <a:r>
              <a:rPr lang="en-US" dirty="0"/>
              <a:t>Baptism</a:t>
            </a:r>
          </a:p>
        </p:txBody>
      </p:sp>
      <p:pic>
        <p:nvPicPr>
          <p:cNvPr id="5" name="Content Placeholder 4">
            <a:extLst>
              <a:ext uri="{FF2B5EF4-FFF2-40B4-BE49-F238E27FC236}">
                <a16:creationId xmlns:a16="http://schemas.microsoft.com/office/drawing/2014/main" id="{E93572E9-F35F-4778-B7BE-3C39179E3B8B}"/>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6114" b="16114"/>
          <a:stretch/>
        </p:blipFill>
        <p:spPr>
          <a:xfrm>
            <a:off x="1293814" y="1828800"/>
            <a:ext cx="9601200" cy="4343400"/>
          </a:xfrm>
          <a:noFill/>
        </p:spPr>
      </p:pic>
      <p:sp>
        <p:nvSpPr>
          <p:cNvPr id="6" name="TextBox 5">
            <a:extLst>
              <a:ext uri="{FF2B5EF4-FFF2-40B4-BE49-F238E27FC236}">
                <a16:creationId xmlns:a16="http://schemas.microsoft.com/office/drawing/2014/main" id="{ABFD1987-4BBD-4657-86EF-AA189F26601E}"/>
              </a:ext>
            </a:extLst>
          </p:cNvPr>
          <p:cNvSpPr txBox="1"/>
          <p:nvPr/>
        </p:nvSpPr>
        <p:spPr>
          <a:xfrm>
            <a:off x="8034936" y="5972145"/>
            <a:ext cx="286007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briggs.id.au/jour/tag/baptism/">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228173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C1F0C0-FA7D-4CE2-9FD9-68551BD9DFE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2836812" y="893"/>
            <a:ext cx="6515199" cy="6856214"/>
          </a:xfrm>
          <a:prstGeom prst="rect">
            <a:avLst/>
          </a:prstGeom>
        </p:spPr>
      </p:pic>
      <p:sp>
        <p:nvSpPr>
          <p:cNvPr id="3" name="TextBox 2">
            <a:extLst>
              <a:ext uri="{FF2B5EF4-FFF2-40B4-BE49-F238E27FC236}">
                <a16:creationId xmlns:a16="http://schemas.microsoft.com/office/drawing/2014/main" id="{CAFADCB2-4398-4978-A36F-59B731A79198}"/>
              </a:ext>
            </a:extLst>
          </p:cNvPr>
          <p:cNvSpPr txBox="1"/>
          <p:nvPr/>
        </p:nvSpPr>
        <p:spPr>
          <a:xfrm>
            <a:off x="2836812" y="6857107"/>
            <a:ext cx="6515199" cy="230832"/>
          </a:xfrm>
          <a:prstGeom prst="rect">
            <a:avLst/>
          </a:prstGeom>
          <a:noFill/>
        </p:spPr>
        <p:txBody>
          <a:bodyPr wrap="square" rtlCol="0">
            <a:spAutoFit/>
          </a:bodyPr>
          <a:lstStyle/>
          <a:p>
            <a:r>
              <a:rPr lang="en-US" sz="900">
                <a:hlinkClick r:id="rId3" tooltip="http://cinemaearte.it/2016/11/18/sigla-the-young-pope-opere/"/>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362654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John 1:1-10</a:t>
            </a:r>
          </a:p>
        </p:txBody>
      </p:sp>
      <p:sp>
        <p:nvSpPr>
          <p:cNvPr id="14" name="Content Placeholder 13"/>
          <p:cNvSpPr>
            <a:spLocks noGrp="1"/>
          </p:cNvSpPr>
          <p:nvPr>
            <p:ph idx="1"/>
          </p:nvPr>
        </p:nvSpPr>
        <p:spPr/>
        <p:txBody>
          <a:bodyPr>
            <a:normAutofit/>
          </a:bodyPr>
          <a:lstStyle/>
          <a:p>
            <a:pPr marL="0" indent="0">
              <a:buNone/>
            </a:pPr>
            <a:r>
              <a:rPr lang="en-US" sz="3200" dirty="0"/>
              <a:t>In the beginning was the Word, and the Word was with God, and the Word was God. 2 He was in the beginning with God. 3 All things were made through him, and without him was not any thing made that was made. 4 In him was life, and the life was the light of men. 5 The light shines in the darkness, and the darkness has not overcome it. </a:t>
            </a:r>
          </a:p>
        </p:txBody>
      </p:sp>
    </p:spTree>
    <p:extLst>
      <p:ext uri="{BB962C8B-B14F-4D97-AF65-F5344CB8AC3E}">
        <p14:creationId xmlns:p14="http://schemas.microsoft.com/office/powerpoint/2010/main" val="397079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John 1:1-10</a:t>
            </a:r>
          </a:p>
        </p:txBody>
      </p:sp>
      <p:sp>
        <p:nvSpPr>
          <p:cNvPr id="14" name="Content Placeholder 13"/>
          <p:cNvSpPr>
            <a:spLocks noGrp="1"/>
          </p:cNvSpPr>
          <p:nvPr>
            <p:ph idx="1"/>
          </p:nvPr>
        </p:nvSpPr>
        <p:spPr/>
        <p:txBody>
          <a:bodyPr>
            <a:normAutofit/>
          </a:bodyPr>
          <a:lstStyle/>
          <a:p>
            <a:pPr marL="0" indent="0">
              <a:buNone/>
            </a:pPr>
            <a:r>
              <a:rPr lang="en-US" sz="3200" dirty="0"/>
              <a:t>6 There was a man sent from God, whose name was John. 7He came as a witness, to bear witness about the light, that all might believe through him. 8 He was not the light, but came to bear witness about the light. </a:t>
            </a:r>
          </a:p>
          <a:p>
            <a:pPr marL="0" indent="0">
              <a:buNone/>
            </a:pPr>
            <a:r>
              <a:rPr lang="en-US" sz="3200" dirty="0"/>
              <a:t>9 The true light, which gives light to everyone, was coming into the world. 10 He was in the world, and the world was made through him, yet the world did not know him. </a:t>
            </a:r>
          </a:p>
        </p:txBody>
      </p:sp>
    </p:spTree>
    <p:extLst>
      <p:ext uri="{BB962C8B-B14F-4D97-AF65-F5344CB8AC3E}">
        <p14:creationId xmlns:p14="http://schemas.microsoft.com/office/powerpoint/2010/main" val="1313673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BB00B-EC3C-42B7-87B7-9FE0DB676F11}"/>
              </a:ext>
            </a:extLst>
          </p:cNvPr>
          <p:cNvSpPr>
            <a:spLocks noGrp="1"/>
          </p:cNvSpPr>
          <p:nvPr>
            <p:ph type="title"/>
          </p:nvPr>
        </p:nvSpPr>
        <p:spPr>
          <a:xfrm>
            <a:off x="1293812" y="381000"/>
            <a:ext cx="9601200" cy="1143000"/>
          </a:xfrm>
        </p:spPr>
        <p:txBody>
          <a:bodyPr anchor="b">
            <a:normAutofit/>
          </a:bodyPr>
          <a:lstStyle/>
          <a:p>
            <a:r>
              <a:rPr lang="en-US" dirty="0"/>
              <a:t>Creeds and Confessions</a:t>
            </a:r>
            <a:endParaRPr lang="en-US"/>
          </a:p>
        </p:txBody>
      </p:sp>
      <p:pic>
        <p:nvPicPr>
          <p:cNvPr id="5" name="Content Placeholder 4">
            <a:extLst>
              <a:ext uri="{FF2B5EF4-FFF2-40B4-BE49-F238E27FC236}">
                <a16:creationId xmlns:a16="http://schemas.microsoft.com/office/drawing/2014/main" id="{3E66C26F-59A2-4612-9F6A-EAC8645BB478}"/>
              </a:ext>
            </a:extLst>
          </p:cNvPr>
          <p:cNvPicPr>
            <a:picLocks noGrp="1" noChangeAspect="1"/>
          </p:cNvPicPr>
          <p:nvPr>
            <p:ph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11535" b="14607"/>
          <a:stretch/>
        </p:blipFill>
        <p:spPr>
          <a:xfrm>
            <a:off x="1293814" y="1828800"/>
            <a:ext cx="9601200" cy="4343400"/>
          </a:xfrm>
          <a:noFill/>
        </p:spPr>
      </p:pic>
      <p:sp>
        <p:nvSpPr>
          <p:cNvPr id="6" name="TextBox 5">
            <a:extLst>
              <a:ext uri="{FF2B5EF4-FFF2-40B4-BE49-F238E27FC236}">
                <a16:creationId xmlns:a16="http://schemas.microsoft.com/office/drawing/2014/main" id="{3B2CBD45-AC0D-48EF-A386-C92A82378EAF}"/>
              </a:ext>
            </a:extLst>
          </p:cNvPr>
          <p:cNvSpPr txBox="1"/>
          <p:nvPr/>
        </p:nvSpPr>
        <p:spPr>
          <a:xfrm>
            <a:off x="8034936" y="5972145"/>
            <a:ext cx="286007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edsslipper.net/tag/nicene-creed/">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extLst>
      <p:ext uri="{BB962C8B-B14F-4D97-AF65-F5344CB8AC3E}">
        <p14:creationId xmlns:p14="http://schemas.microsoft.com/office/powerpoint/2010/main" val="285528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Deuteronomy 6:4-7</a:t>
            </a:r>
          </a:p>
        </p:txBody>
      </p:sp>
      <p:sp>
        <p:nvSpPr>
          <p:cNvPr id="14" name="Content Placeholder 13"/>
          <p:cNvSpPr>
            <a:spLocks noGrp="1"/>
          </p:cNvSpPr>
          <p:nvPr>
            <p:ph idx="1"/>
          </p:nvPr>
        </p:nvSpPr>
        <p:spPr/>
        <p:txBody>
          <a:bodyPr>
            <a:normAutofit fontScale="92500"/>
          </a:bodyPr>
          <a:lstStyle/>
          <a:p>
            <a:pPr marL="0" indent="0">
              <a:buNone/>
            </a:pPr>
            <a:r>
              <a:rPr lang="en-US" sz="3200" b="1" baseline="30000" dirty="0">
                <a:effectLst/>
                <a:latin typeface="Source Sans Pro" panose="020B0503030403020204" pitchFamily="34" charset="0"/>
                <a:ea typeface="Calibri" panose="020F0502020204030204" pitchFamily="34" charset="0"/>
                <a:cs typeface="Source Sans Pro" panose="020B0503030403020204" pitchFamily="34" charset="0"/>
              </a:rPr>
              <a:t>4 </a:t>
            </a:r>
            <a:r>
              <a:rPr lang="en-US" sz="3200" dirty="0">
                <a:effectLst/>
                <a:latin typeface="Source Sans Pro" panose="020B0503030403020204" pitchFamily="34" charset="0"/>
                <a:ea typeface="Calibri" panose="020F0502020204030204" pitchFamily="34" charset="0"/>
                <a:cs typeface="Source Sans Pro" panose="020B0503030403020204" pitchFamily="34" charset="0"/>
              </a:rPr>
              <a:t>“Hear, O Israel: The </a:t>
            </a:r>
            <a:r>
              <a:rPr lang="en-US" sz="3200" cap="small" dirty="0">
                <a:effectLst/>
                <a:latin typeface="Source Sans Pro" panose="020B0503030403020204" pitchFamily="34" charset="0"/>
                <a:ea typeface="Calibri" panose="020F0502020204030204" pitchFamily="34" charset="0"/>
                <a:cs typeface="Source Sans Pro" panose="020B0503030403020204" pitchFamily="34" charset="0"/>
              </a:rPr>
              <a:t>Lord</a:t>
            </a:r>
            <a:r>
              <a:rPr lang="en-US" sz="3200" dirty="0">
                <a:effectLst/>
                <a:latin typeface="Source Sans Pro" panose="020B0503030403020204" pitchFamily="34" charset="0"/>
                <a:ea typeface="Calibri" panose="020F0502020204030204" pitchFamily="34" charset="0"/>
                <a:cs typeface="Source Sans Pro" panose="020B0503030403020204" pitchFamily="34" charset="0"/>
              </a:rPr>
              <a:t> our God, the </a:t>
            </a:r>
            <a:r>
              <a:rPr lang="en-US" sz="3200" cap="small" dirty="0">
                <a:effectLst/>
                <a:latin typeface="Source Sans Pro" panose="020B0503030403020204" pitchFamily="34" charset="0"/>
                <a:ea typeface="Calibri" panose="020F0502020204030204" pitchFamily="34" charset="0"/>
                <a:cs typeface="Source Sans Pro" panose="020B0503030403020204" pitchFamily="34" charset="0"/>
              </a:rPr>
              <a:t>Lord</a:t>
            </a:r>
            <a:r>
              <a:rPr lang="en-US" sz="3200" dirty="0">
                <a:effectLst/>
                <a:latin typeface="Source Sans Pro" panose="020B0503030403020204" pitchFamily="34" charset="0"/>
                <a:ea typeface="Calibri" panose="020F0502020204030204" pitchFamily="34" charset="0"/>
                <a:cs typeface="Source Sans Pro" panose="020B0503030403020204" pitchFamily="34" charset="0"/>
              </a:rPr>
              <a:t> is one. </a:t>
            </a:r>
            <a:r>
              <a:rPr lang="en-US" sz="3200" b="1" baseline="30000" dirty="0">
                <a:effectLst/>
                <a:latin typeface="Source Sans Pro" panose="020B0503030403020204" pitchFamily="34" charset="0"/>
                <a:ea typeface="Calibri" panose="020F0502020204030204" pitchFamily="34" charset="0"/>
                <a:cs typeface="Source Sans Pro" panose="020B0503030403020204" pitchFamily="34" charset="0"/>
              </a:rPr>
              <a:t>5 </a:t>
            </a:r>
            <a:r>
              <a:rPr lang="en-US" sz="3200" dirty="0">
                <a:effectLst/>
                <a:latin typeface="Source Sans Pro" panose="020B0503030403020204" pitchFamily="34" charset="0"/>
                <a:ea typeface="Calibri" panose="020F0502020204030204" pitchFamily="34" charset="0"/>
                <a:cs typeface="Source Sans Pro" panose="020B0503030403020204" pitchFamily="34" charset="0"/>
              </a:rPr>
              <a:t>You shall love the </a:t>
            </a:r>
            <a:r>
              <a:rPr lang="en-US" sz="3200" cap="small" dirty="0">
                <a:effectLst/>
                <a:latin typeface="Source Sans Pro" panose="020B0503030403020204" pitchFamily="34" charset="0"/>
                <a:ea typeface="Calibri" panose="020F0502020204030204" pitchFamily="34" charset="0"/>
                <a:cs typeface="Source Sans Pro" panose="020B0503030403020204" pitchFamily="34" charset="0"/>
              </a:rPr>
              <a:t>Lord</a:t>
            </a:r>
            <a:r>
              <a:rPr lang="en-US" sz="3200" dirty="0">
                <a:effectLst/>
                <a:latin typeface="Source Sans Pro" panose="020B0503030403020204" pitchFamily="34" charset="0"/>
                <a:ea typeface="Calibri" panose="020F0502020204030204" pitchFamily="34" charset="0"/>
                <a:cs typeface="Source Sans Pro" panose="020B0503030403020204" pitchFamily="34" charset="0"/>
              </a:rPr>
              <a:t> your God with all your heart and with all your soul and with all your might. </a:t>
            </a:r>
            <a:r>
              <a:rPr lang="en-US" sz="3200" b="1" baseline="30000" dirty="0">
                <a:effectLst/>
                <a:latin typeface="Source Sans Pro" panose="020B0503030403020204" pitchFamily="34" charset="0"/>
                <a:ea typeface="Calibri" panose="020F0502020204030204" pitchFamily="34" charset="0"/>
                <a:cs typeface="Source Sans Pro" panose="020B0503030403020204" pitchFamily="34" charset="0"/>
              </a:rPr>
              <a:t>6 </a:t>
            </a:r>
            <a:r>
              <a:rPr lang="en-US" sz="3200" dirty="0">
                <a:effectLst/>
                <a:latin typeface="Source Sans Pro" panose="020B0503030403020204" pitchFamily="34" charset="0"/>
                <a:ea typeface="Calibri" panose="020F0502020204030204" pitchFamily="34" charset="0"/>
                <a:cs typeface="Source Sans Pro" panose="020B0503030403020204" pitchFamily="34" charset="0"/>
              </a:rPr>
              <a:t>And these words that I command you today shall be on your heart. </a:t>
            </a:r>
            <a:r>
              <a:rPr lang="en-US" sz="3200" b="1" baseline="30000" dirty="0">
                <a:effectLst/>
                <a:latin typeface="Source Sans Pro" panose="020B0503030403020204" pitchFamily="34" charset="0"/>
                <a:ea typeface="Calibri" panose="020F0502020204030204" pitchFamily="34" charset="0"/>
                <a:cs typeface="Source Sans Pro" panose="020B0503030403020204" pitchFamily="34" charset="0"/>
              </a:rPr>
              <a:t>7 </a:t>
            </a:r>
            <a:r>
              <a:rPr lang="en-US" sz="3200" dirty="0">
                <a:effectLst/>
                <a:latin typeface="Source Sans Pro" panose="020B0503030403020204" pitchFamily="34" charset="0"/>
                <a:ea typeface="Calibri" panose="020F0502020204030204" pitchFamily="34" charset="0"/>
                <a:cs typeface="Source Sans Pro" panose="020B0503030403020204" pitchFamily="34" charset="0"/>
              </a:rPr>
              <a:t>You shall teach them diligently to your children, and shall talk of them when you sit in your house, and when you walk by the way, and when you lie down, and when you rise. </a:t>
            </a:r>
            <a:r>
              <a:rPr lang="en-US" sz="3200" b="1" baseline="30000" dirty="0">
                <a:effectLst/>
                <a:latin typeface="Source Sans Pro" panose="020B0503030403020204" pitchFamily="34" charset="0"/>
                <a:ea typeface="Calibri" panose="020F0502020204030204" pitchFamily="34" charset="0"/>
                <a:cs typeface="Source Sans Pro" panose="020B0503030403020204" pitchFamily="34" charset="0"/>
              </a:rPr>
              <a:t>8 </a:t>
            </a:r>
            <a:r>
              <a:rPr lang="en-US" sz="3200" dirty="0">
                <a:effectLst/>
                <a:latin typeface="Source Sans Pro" panose="020B0503030403020204" pitchFamily="34" charset="0"/>
                <a:ea typeface="Calibri" panose="020F0502020204030204" pitchFamily="34" charset="0"/>
                <a:cs typeface="Source Sans Pro" panose="020B0503030403020204" pitchFamily="34" charset="0"/>
              </a:rPr>
              <a:t>You shall bind them as a sign on your hand, and they shall be as frontlets between your eyes. </a:t>
            </a:r>
            <a:r>
              <a:rPr lang="en-US" sz="3200" b="1" baseline="30000" dirty="0">
                <a:effectLst/>
                <a:latin typeface="Source Sans Pro" panose="020B0503030403020204" pitchFamily="34" charset="0"/>
                <a:ea typeface="Calibri" panose="020F0502020204030204" pitchFamily="34" charset="0"/>
                <a:cs typeface="Source Sans Pro" panose="020B0503030403020204" pitchFamily="34" charset="0"/>
              </a:rPr>
              <a:t>9 </a:t>
            </a:r>
            <a:r>
              <a:rPr lang="en-US" sz="3200" dirty="0">
                <a:effectLst/>
                <a:latin typeface="Source Sans Pro" panose="020B0503030403020204" pitchFamily="34" charset="0"/>
                <a:ea typeface="Calibri" panose="020F0502020204030204" pitchFamily="34" charset="0"/>
                <a:cs typeface="Source Sans Pro" panose="020B0503030403020204" pitchFamily="34" charset="0"/>
              </a:rPr>
              <a:t>You shall write them on the doorposts of your house and on your gates</a:t>
            </a:r>
            <a:endParaRPr lang="en-US" sz="3200" dirty="0"/>
          </a:p>
        </p:txBody>
      </p:sp>
    </p:spTree>
    <p:extLst>
      <p:ext uri="{BB962C8B-B14F-4D97-AF65-F5344CB8AC3E}">
        <p14:creationId xmlns:p14="http://schemas.microsoft.com/office/powerpoint/2010/main" val="1260962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C1F0C0-FA7D-4CE2-9FD9-68551BD9DFE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p:blipFill>
        <p:spPr>
          <a:xfrm>
            <a:off x="2836812" y="893"/>
            <a:ext cx="6515199" cy="6856214"/>
          </a:xfrm>
          <a:prstGeom prst="rect">
            <a:avLst/>
          </a:prstGeom>
        </p:spPr>
      </p:pic>
      <p:sp>
        <p:nvSpPr>
          <p:cNvPr id="3" name="TextBox 2">
            <a:extLst>
              <a:ext uri="{FF2B5EF4-FFF2-40B4-BE49-F238E27FC236}">
                <a16:creationId xmlns:a16="http://schemas.microsoft.com/office/drawing/2014/main" id="{CAFADCB2-4398-4978-A36F-59B731A79198}"/>
              </a:ext>
            </a:extLst>
          </p:cNvPr>
          <p:cNvSpPr txBox="1"/>
          <p:nvPr/>
        </p:nvSpPr>
        <p:spPr>
          <a:xfrm>
            <a:off x="2836812" y="6857107"/>
            <a:ext cx="6515199" cy="230832"/>
          </a:xfrm>
          <a:prstGeom prst="rect">
            <a:avLst/>
          </a:prstGeom>
          <a:noFill/>
        </p:spPr>
        <p:txBody>
          <a:bodyPr wrap="square" rtlCol="0">
            <a:spAutoFit/>
          </a:bodyPr>
          <a:lstStyle/>
          <a:p>
            <a:r>
              <a:rPr lang="en-US" sz="900">
                <a:hlinkClick r:id="rId3" tooltip="http://cinemaearte.it/2016/11/18/sigla-the-young-pope-opere/"/>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56421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15FE1-B73D-45CE-AC27-B68870F22B95}"/>
              </a:ext>
            </a:extLst>
          </p:cNvPr>
          <p:cNvSpPr>
            <a:spLocks noGrp="1"/>
          </p:cNvSpPr>
          <p:nvPr>
            <p:ph type="title"/>
          </p:nvPr>
        </p:nvSpPr>
        <p:spPr>
          <a:xfrm>
            <a:off x="1293812" y="381000"/>
            <a:ext cx="9601200" cy="1143000"/>
          </a:xfrm>
        </p:spPr>
        <p:txBody>
          <a:bodyPr anchor="b">
            <a:normAutofit/>
          </a:bodyPr>
          <a:lstStyle/>
          <a:p>
            <a:r>
              <a:rPr lang="en-US" dirty="0"/>
              <a:t>Begotten of the Father</a:t>
            </a:r>
          </a:p>
        </p:txBody>
      </p:sp>
      <p:pic>
        <p:nvPicPr>
          <p:cNvPr id="5" name="Content Placeholder 4" descr="Father carrying son">
            <a:extLst>
              <a:ext uri="{FF2B5EF4-FFF2-40B4-BE49-F238E27FC236}">
                <a16:creationId xmlns:a16="http://schemas.microsoft.com/office/drawing/2014/main" id="{EE7AEA19-7B38-473B-9FC5-E77D68CB7CE9}"/>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6320" b="5908"/>
          <a:stretch/>
        </p:blipFill>
        <p:spPr>
          <a:xfrm>
            <a:off x="1293814" y="1828800"/>
            <a:ext cx="9601200" cy="4343400"/>
          </a:xfrm>
          <a:noFill/>
        </p:spPr>
      </p:pic>
    </p:spTree>
    <p:extLst>
      <p:ext uri="{BB962C8B-B14F-4D97-AF65-F5344CB8AC3E}">
        <p14:creationId xmlns:p14="http://schemas.microsoft.com/office/powerpoint/2010/main" val="71479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15FE1-B73D-45CE-AC27-B68870F22B95}"/>
              </a:ext>
            </a:extLst>
          </p:cNvPr>
          <p:cNvSpPr>
            <a:spLocks noGrp="1"/>
          </p:cNvSpPr>
          <p:nvPr>
            <p:ph type="title"/>
          </p:nvPr>
        </p:nvSpPr>
        <p:spPr/>
        <p:txBody>
          <a:bodyPr/>
          <a:lstStyle/>
          <a:p>
            <a:r>
              <a:rPr lang="en-US" dirty="0"/>
              <a:t>Before All Time</a:t>
            </a:r>
          </a:p>
        </p:txBody>
      </p:sp>
      <p:sp>
        <p:nvSpPr>
          <p:cNvPr id="3" name="Content Placeholder 2">
            <a:extLst>
              <a:ext uri="{FF2B5EF4-FFF2-40B4-BE49-F238E27FC236}">
                <a16:creationId xmlns:a16="http://schemas.microsoft.com/office/drawing/2014/main" id="{67D60030-8AB7-491E-B4CA-58BD66EFA114}"/>
              </a:ext>
            </a:extLst>
          </p:cNvPr>
          <p:cNvSpPr>
            <a:spLocks noGrp="1"/>
          </p:cNvSpPr>
          <p:nvPr>
            <p:ph idx="1"/>
          </p:nvPr>
        </p:nvSpPr>
        <p:spPr/>
        <p:txBody>
          <a:bodyPr>
            <a:normAutofit/>
          </a:bodyPr>
          <a:lstStyle/>
          <a:p>
            <a:r>
              <a:rPr lang="en-US" sz="3200" dirty="0"/>
              <a:t>John 1:1-3 - In the beginning was the Word, and the Word was with God, and the Word was God.  He was in the beginning with God. All things were made through him, and without him was not any thing made that was made. </a:t>
            </a:r>
          </a:p>
          <a:p>
            <a:endParaRPr lang="en-US" sz="3200" dirty="0"/>
          </a:p>
        </p:txBody>
      </p:sp>
    </p:spTree>
    <p:extLst>
      <p:ext uri="{BB962C8B-B14F-4D97-AF65-F5344CB8AC3E}">
        <p14:creationId xmlns:p14="http://schemas.microsoft.com/office/powerpoint/2010/main" val="2355808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15FE1-B73D-45CE-AC27-B68870F22B95}"/>
              </a:ext>
            </a:extLst>
          </p:cNvPr>
          <p:cNvSpPr>
            <a:spLocks noGrp="1"/>
          </p:cNvSpPr>
          <p:nvPr>
            <p:ph type="title"/>
          </p:nvPr>
        </p:nvSpPr>
        <p:spPr/>
        <p:txBody>
          <a:bodyPr/>
          <a:lstStyle/>
          <a:p>
            <a:r>
              <a:rPr lang="en-US" dirty="0"/>
              <a:t>God of God… Very God of Very God</a:t>
            </a:r>
          </a:p>
        </p:txBody>
      </p:sp>
      <p:sp>
        <p:nvSpPr>
          <p:cNvPr id="3" name="Content Placeholder 2">
            <a:extLst>
              <a:ext uri="{FF2B5EF4-FFF2-40B4-BE49-F238E27FC236}">
                <a16:creationId xmlns:a16="http://schemas.microsoft.com/office/drawing/2014/main" id="{67D60030-8AB7-491E-B4CA-58BD66EFA114}"/>
              </a:ext>
            </a:extLst>
          </p:cNvPr>
          <p:cNvSpPr>
            <a:spLocks noGrp="1"/>
          </p:cNvSpPr>
          <p:nvPr>
            <p:ph idx="1"/>
          </p:nvPr>
        </p:nvSpPr>
        <p:spPr/>
        <p:txBody>
          <a:bodyPr>
            <a:normAutofit/>
          </a:bodyPr>
          <a:lstStyle/>
          <a:p>
            <a:pPr marL="0" indent="0">
              <a:buNone/>
            </a:pPr>
            <a:r>
              <a:rPr lang="en-US" sz="3200" dirty="0"/>
              <a:t>Hebrews 1:8 - But of the Son he says, “Your throne, O God, is forever and ever, the scepter of uprightness is the scepter of your kingdom.</a:t>
            </a:r>
            <a:br>
              <a:rPr lang="en-US" sz="3200" dirty="0"/>
            </a:br>
            <a:endParaRPr lang="en-US" sz="3200" dirty="0"/>
          </a:p>
          <a:p>
            <a:pPr marL="0" indent="0">
              <a:buNone/>
            </a:pPr>
            <a:r>
              <a:rPr lang="en-US" sz="3200" dirty="0"/>
              <a:t>John 1:18 No one has ever seen God; the only (begotten) God, who is at the Father’s side (in the bosom of the Father), he has made him known</a:t>
            </a:r>
          </a:p>
          <a:p>
            <a:endParaRPr lang="en-US" sz="3200" dirty="0"/>
          </a:p>
        </p:txBody>
      </p:sp>
    </p:spTree>
    <p:extLst>
      <p:ext uri="{BB962C8B-B14F-4D97-AF65-F5344CB8AC3E}">
        <p14:creationId xmlns:p14="http://schemas.microsoft.com/office/powerpoint/2010/main" val="2424060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oodgrain 16x9">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01115" id="{6D802E96-7B24-457C-A326-69AF839D4486}" vid="{C3FFE3C6-9A62-4BEA-9FE0-A8BC12B9BCCA}"/>
    </a:ext>
  </a:extLst>
</a:theme>
</file>

<file path=ppt/theme/theme2.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Woodgrain_16x9">
      <a:dk1>
        <a:sysClr val="windowText" lastClr="000000"/>
      </a:dk1>
      <a:lt1>
        <a:sysClr val="window" lastClr="FFFFFF"/>
      </a:lt1>
      <a:dk2>
        <a:srgbClr val="90B365"/>
      </a:dk2>
      <a:lt2>
        <a:srgbClr val="EEECE1"/>
      </a:lt2>
      <a:accent1>
        <a:srgbClr val="4283D2"/>
      </a:accent1>
      <a:accent2>
        <a:srgbClr val="6E9D35"/>
      </a:accent2>
      <a:accent3>
        <a:srgbClr val="DE6742"/>
      </a:accent3>
      <a:accent4>
        <a:srgbClr val="8F73DF"/>
      </a:accent4>
      <a:accent5>
        <a:srgbClr val="CB991B"/>
      </a:accent5>
      <a:accent6>
        <a:srgbClr val="7F7F7F"/>
      </a:accent6>
      <a:hlink>
        <a:srgbClr val="90B365"/>
      </a:hlink>
      <a:folHlink>
        <a:srgbClr val="7F7F7F"/>
      </a:folHlink>
    </a:clrScheme>
    <a:fontScheme name="Century">
      <a:majorFont>
        <a:latin typeface="Century"/>
        <a:ea typeface=""/>
        <a:cs typeface=""/>
      </a:majorFont>
      <a:minorFont>
        <a:latin typeface="Century"/>
        <a:ea typeface=""/>
        <a:cs typeface=""/>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1360511</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TP102801114</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706531</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3C20563B-C646-42AF-9D0D-76DF086793C3}">
  <ds:schemaRefs>
    <ds:schemaRef ds:uri="http://schemas.microsoft.com/sharepoint/v3/contenttype/forms"/>
  </ds:schemaRefs>
</ds:datastoreItem>
</file>

<file path=customXml/itemProps2.xml><?xml version="1.0" encoding="utf-8"?>
<ds:datastoreItem xmlns:ds="http://schemas.openxmlformats.org/officeDocument/2006/customXml" ds:itemID="{6EB9514F-6A45-47F4-BC6D-A865E29717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35E791-7449-4708-8DE9-182EC4D8A134}">
  <ds:schemaRefs>
    <ds:schemaRef ds:uri="4873beb7-5857-4685-be1f-d57550cc96cc"/>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Woodgrain nature presentation (widescreen)</Template>
  <TotalTime>286</TotalTime>
  <Words>716</Words>
  <Application>Microsoft Macintosh PowerPoint</Application>
  <PresentationFormat>Custom</PresentationFormat>
  <Paragraphs>36</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Century</vt:lpstr>
      <vt:lpstr>Source Sans Pro</vt:lpstr>
      <vt:lpstr>Woodgrain 16x9</vt:lpstr>
      <vt:lpstr>Nicene-Constantinopolitan Creed</vt:lpstr>
      <vt:lpstr>John 1:1-10</vt:lpstr>
      <vt:lpstr>John 1:1-10</vt:lpstr>
      <vt:lpstr>Creeds and Confessions</vt:lpstr>
      <vt:lpstr>Deuteronomy 6:4-7</vt:lpstr>
      <vt:lpstr>PowerPoint Presentation</vt:lpstr>
      <vt:lpstr>Begotten of the Father</vt:lpstr>
      <vt:lpstr>Before All Time</vt:lpstr>
      <vt:lpstr>God of God… Very God of Very God</vt:lpstr>
      <vt:lpstr>Light of Light</vt:lpstr>
      <vt:lpstr>Begotten not Made</vt:lpstr>
      <vt:lpstr>Being of One Substance</vt:lpstr>
      <vt:lpstr>Burney Falls</vt:lpstr>
      <vt:lpstr>Holy Spirit</vt:lpstr>
      <vt:lpstr>Church</vt:lpstr>
      <vt:lpstr>Baptism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Encounter with the Coal</dc:title>
  <dc:creator>Craig Anderson</dc:creator>
  <cp:lastModifiedBy>Microsoft Office User</cp:lastModifiedBy>
  <cp:revision>6</cp:revision>
  <dcterms:created xsi:type="dcterms:W3CDTF">2022-01-30T03:03:21Z</dcterms:created>
  <dcterms:modified xsi:type="dcterms:W3CDTF">2022-03-24T17:19:01Z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