
<file path=[Content_Types].xml><?xml version="1.0" encoding="utf-8"?>
<Types xmlns="http://schemas.openxmlformats.org/package/2006/content-types">
  <Override PartName="/ppt/slides/slide14.xml" ContentType="application/vnd.openxmlformats-officedocument.presentationml.slide+xml"/>
  <Override PartName="/ppt/slideLayouts/slideLayout50.xml" ContentType="application/vnd.openxmlformats-officedocument.presentationml.slideLayout+xml"/>
  <Default Extension="xml" ContentType="application/xml"/>
  <Override PartName="/ppt/tableStyles.xml" ContentType="application/vnd.openxmlformats-officedocument.presentationml.tableStyles+xml"/>
  <Override PartName="/ppt/slideLayouts/slideLayout49.xml" ContentType="application/vnd.openxmlformats-officedocument.presentationml.slideLayout+xml"/>
  <Override PartName="/ppt/slideLayouts/slideLayout33.xml" ContentType="application/vnd.openxmlformats-officedocument.presentationml.slideLayout+xml"/>
  <Override PartName="/ppt/slideLayouts/slideLayout16.xml" ContentType="application/vnd.openxmlformats-officedocument.presentationml.slideLayout+xml"/>
  <Override PartName="/ppt/slideLayouts/slideLayout42.xml" ContentType="application/vnd.openxmlformats-officedocument.presentationml.slideLayout+xml"/>
  <Override PartName="/ppt/slideLayouts/slideLayout25.xml" ContentType="application/vnd.openxmlformats-officedocument.presentationml.slideLayout+xml"/>
  <Override PartName="/ppt/slides/slide5.xml" ContentType="application/vnd.openxmlformats-officedocument.presentationml.slide+xml"/>
  <Override PartName="/ppt/slideLayouts/slideLayout5.xml" ContentType="application/vnd.openxmlformats-officedocument.presentationml.slideLayout+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39.xml" ContentType="application/vnd.openxmlformats-officedocument.presentationml.slideLayout+xml"/>
  <Override PartName="/docProps/core.xml" ContentType="application/vnd.openxmlformats-package.core-properties+xml"/>
  <Override PartName="/ppt/slideLayouts/slideLayout32.xml" ContentType="application/vnd.openxmlformats-officedocument.presentationml.slideLayout+xml"/>
  <Override PartName="/ppt/slideLayouts/slideLayout48.xml" ContentType="application/vnd.openxmlformats-officedocument.presentationml.slideLayout+xml"/>
  <Override PartName="/ppt/slideLayouts/slideLayout15.xml" ContentType="application/vnd.openxmlformats-officedocument.presentationml.slideLayout+xml"/>
  <Override PartName="/ppt/slideLayouts/slideLayout41.xml" ContentType="application/vnd.openxmlformats-officedocument.presentationml.slideLayout+xml"/>
  <Override PartName="/ppt/slideLayouts/slideLayout24.xml" ContentType="application/vnd.openxmlformats-officedocument.presentationml.slideLayout+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Layouts/slideLayout38.xml" ContentType="application/vnd.openxmlformats-officedocument.presentationml.slideLayout+xml"/>
  <Override PartName="/ppt/presProps.xml" ContentType="application/vnd.openxmlformats-officedocument.presentationml.presProps+xml"/>
  <Override PartName="/ppt/slideLayouts/slideLayout31.xml" ContentType="application/vnd.openxmlformats-officedocument.presentationml.slideLayout+xml"/>
  <Override PartName="/ppt/slideLayouts/slideLayout47.xml" ContentType="application/vnd.openxmlformats-officedocument.presentationml.slideLayout+xml"/>
  <Override PartName="/ppt/slideLayouts/slideLayout14.xml" ContentType="application/vnd.openxmlformats-officedocument.presentationml.slideLayout+xml"/>
  <Override PartName="/ppt/slideLayouts/slideLayout40.xml" ContentType="application/vnd.openxmlformats-officedocument.presentationml.slideLayout+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Layouts/slideLayout37.xml" ContentType="application/vnd.openxmlformats-officedocument.presentationml.slideLayout+xml"/>
  <Override PartName="/ppt/slideLayouts/slideLayout30.xml" ContentType="application/vnd.openxmlformats-officedocument.presentationml.slideLayout+xml"/>
  <Override PartName="/ppt/slideLayouts/slideLayout46.xml" ContentType="application/vnd.openxmlformats-officedocument.presentationml.slideLayout+xml"/>
  <Override PartName="/ppt/slideLayouts/slideLayout13.xml" ContentType="application/vnd.openxmlformats-officedocument.presentationml.slideLayout+xml"/>
  <Override PartName="/ppt/slideLayouts/slideLayout29.xml" ContentType="application/vnd.openxmlformats-officedocument.presentationml.slideLayout+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Layouts/slideLayout36.xml" ContentType="application/vnd.openxmlformats-officedocument.presentationml.slideLayout+xml"/>
  <Override PartName="/ppt/slideLayouts/slideLayout19.xml" ContentType="application/vnd.openxmlformats-officedocument.presentationml.slideLayout+xml"/>
  <Override PartName="/ppt/slideLayouts/slideLayout45.xml" ContentType="application/vnd.openxmlformats-officedocument.presentationml.slideLayout+xml"/>
  <Override PartName="/ppt/slideLayouts/slideLayout12.xml" ContentType="application/vnd.openxmlformats-officedocument.presentationml.slideLayout+xml"/>
  <Override PartName="/ppt/slideLayouts/slideLayout28.xml" ContentType="application/vnd.openxmlformats-officedocument.presentationml.slideLayout+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slideLayouts/slideLayout52.xml" ContentType="application/vnd.openxmlformats-officedocument.presentationml.slideLayout+xml"/>
  <Override PartName="/ppt/viewProps.xml" ContentType="application/vnd.openxmlformats-officedocument.presentationml.viewProps+xml"/>
  <Override PartName="/ppt/slideLayouts/slideLayout3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11.xml" ContentType="application/vnd.openxmlformats-officedocument.presentationml.slideLayout+xml"/>
  <Override PartName="/ppt/slideLayouts/slideLayout27.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slideLayouts/slideLayout51.xml" ContentType="application/vnd.openxmlformats-officedocument.presentationml.slideLayout+xml"/>
  <Override PartName="/ppt/slideLayouts/slideLayout34.xml" ContentType="application/vnd.openxmlformats-officedocument.presentationml.slideLayout+xml"/>
  <Override PartName="/ppt/slideLayouts/slideLayout17.xml" ContentType="application/vnd.openxmlformats-officedocument.presentationml.slideLayout+xml"/>
  <Override PartName="/ppt/slideLayouts/slideLayout43.xml" ContentType="application/vnd.openxmlformats-officedocument.presentationml.slideLayout+xml"/>
  <Override PartName="/ppt/theme/theme1.xml" ContentType="application/vnd.openxmlformats-officedocument.theme+xml"/>
  <Override PartName="/ppt/slideLayouts/slideLayout10.xml" ContentType="application/vnd.openxmlformats-officedocument.presentationml.slideLayout+xml"/>
  <Override PartName="/ppt/presentation.xml" ContentType="application/vnd.openxmlformats-officedocument.presentationml.presentation.main+xml"/>
  <Override PartName="/ppt/slideLayouts/slideLayout26.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4A9BC294-FFE2-49D5-8D69-9E1BD2C41BD5}"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BBFC77FB-9ED0-4EC9-95AA-A1379042E648}" styleName="">
    <a:tblBg/>
    <a:wholeTbl>
      <a:tcTxStyle b="off" i="off">
        <a:font>
          <a:latin typeface="Papyrus"/>
          <a:ea typeface="Papyrus"/>
          <a:cs typeface="Papyrus"/>
        </a:font>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a:tcStyle>
        <a:tcBdr/>
        <a:fill>
          <a:solidFill>
            <a:srgbClr val="76654F">
              <a:alpha val="20000"/>
            </a:srgbClr>
          </a:solidFill>
        </a:fill>
      </a:tcStyle>
    </a:band2H>
    <a:firstCol>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showGuides="1">
      <p:cViewPr varScale="1">
        <p:scale>
          <a:sx n="70" d="100"/>
          <a:sy n="70" d="100"/>
        </p:scale>
        <p:origin x="-1040" y="-360"/>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1143000" y="685800"/>
            <a:ext cx="4572000" cy="3429000"/>
          </a:xfrm>
          <a:prstGeom prst="rect">
            <a:avLst/>
          </a:prstGeom>
        </p:spPr>
        <p:txBody>
          <a:bodyPr/>
          <a:lstStyle/>
          <a:p>
            <a:endParaRPr/>
          </a:p>
        </p:txBody>
      </p:sp>
      <p:sp>
        <p:nvSpPr>
          <p:cNvPr id="469" name="Shape 4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Vertical">
    <p:spTree>
      <p:nvGrpSpPr>
        <p:cNvPr id="1" name=""/>
        <p:cNvGrpSpPr/>
        <p:nvPr/>
      </p:nvGrpSpPr>
      <p:grpSpPr>
        <a:xfrm>
          <a:off x="0" y="0"/>
          <a:ext cx="0" cy="0"/>
          <a:chOff x="0" y="0"/>
          <a:chExt cx="0" cy="0"/>
        </a:xfrm>
      </p:grpSpPr>
      <p:sp>
        <p:nvSpPr>
          <p:cNvPr id="87" name="Image"/>
          <p:cNvSpPr>
            <a:spLocks noGrp="1"/>
          </p:cNvSpPr>
          <p:nvPr>
            <p:ph type="pic" sz="quarter" idx="13"/>
          </p:nvPr>
        </p:nvSpPr>
        <p:spPr>
          <a:xfrm>
            <a:off x="7124700" y="1968500"/>
            <a:ext cx="4216400" cy="5626100"/>
          </a:xfrm>
          <a:prstGeom prst="rect">
            <a:avLst/>
          </a:prstGeom>
        </p:spPr>
        <p:txBody>
          <a:bodyPr lIns="91439" tIns="45719" rIns="91439" bIns="45719" anchor="t"/>
          <a:lstStyle/>
          <a:p>
            <a:endParaRPr/>
          </a:p>
        </p:txBody>
      </p:sp>
      <p:sp>
        <p:nvSpPr>
          <p:cNvPr id="88" name="Title Text"/>
          <p:cNvSpPr txBox="1">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89"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Vertical Reflection">
    <p:spTree>
      <p:nvGrpSpPr>
        <p:cNvPr id="1" name=""/>
        <p:cNvGrpSpPr/>
        <p:nvPr/>
      </p:nvGrpSpPr>
      <p:grpSpPr>
        <a:xfrm>
          <a:off x="0" y="0"/>
          <a:ext cx="0" cy="0"/>
          <a:chOff x="0" y="0"/>
          <a:chExt cx="0" cy="0"/>
        </a:xfrm>
      </p:grpSpPr>
      <p:sp>
        <p:nvSpPr>
          <p:cNvPr id="97" name="Image"/>
          <p:cNvSpPr>
            <a:spLocks noGrp="1"/>
          </p:cNvSpPr>
          <p:nvPr>
            <p:ph type="pic" sz="quarter" idx="13"/>
          </p:nvPr>
        </p:nvSpPr>
        <p:spPr>
          <a:xfrm>
            <a:off x="7124700" y="1968500"/>
            <a:ext cx="4216400" cy="56261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Title Text"/>
          <p:cNvSpPr txBox="1">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99"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Bullets &amp; Photo">
    <p:spTree>
      <p:nvGrpSpPr>
        <p:cNvPr id="1" name=""/>
        <p:cNvGrpSpPr/>
        <p:nvPr/>
      </p:nvGrpSpPr>
      <p:grpSpPr>
        <a:xfrm>
          <a:off x="0" y="0"/>
          <a:ext cx="0" cy="0"/>
          <a:chOff x="0" y="0"/>
          <a:chExt cx="0" cy="0"/>
        </a:xfrm>
      </p:grpSpPr>
      <p:sp>
        <p:nvSpPr>
          <p:cNvPr id="107" name="Image"/>
          <p:cNvSpPr>
            <a:spLocks noGrp="1"/>
          </p:cNvSpPr>
          <p:nvPr>
            <p:ph type="pic" sz="quarter" idx="13"/>
          </p:nvPr>
        </p:nvSpPr>
        <p:spPr>
          <a:xfrm>
            <a:off x="7175500" y="2882900"/>
            <a:ext cx="4102100" cy="5473700"/>
          </a:xfrm>
          <a:prstGeom prst="rect">
            <a:avLst/>
          </a:prstGeom>
        </p:spPr>
        <p:txBody>
          <a:bodyPr lIns="91439" tIns="45719" rIns="91439" bIns="45719" anchor="t"/>
          <a:lstStyle/>
          <a:p>
            <a:endParaRPr/>
          </a:p>
        </p:txBody>
      </p:sp>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Lef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Right">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70000" y="2565400"/>
            <a:ext cx="10464800" cy="2540000"/>
          </a:xfrm>
          <a:prstGeom prst="rect">
            <a:avLst/>
          </a:prstGeom>
        </p:spPr>
        <p:txBody>
          <a:bodyPr anchor="b"/>
          <a:lstStyle>
            <a:lvl1pPr defTabSz="457200">
              <a:defRPr sz="7200">
                <a:solidFill>
                  <a:srgbClr val="FFFFFF"/>
                </a:solidFill>
                <a:latin typeface="+mn-lt"/>
                <a:ea typeface="+mn-ea"/>
                <a:cs typeface="+mn-cs"/>
                <a:sym typeface="Chalkboard"/>
              </a:defRPr>
            </a:lvl1pPr>
          </a:lstStyle>
          <a:p>
            <a:r>
              <a:t>Title Text</a:t>
            </a:r>
          </a:p>
        </p:txBody>
      </p:sp>
      <p:sp>
        <p:nvSpPr>
          <p:cNvPr id="136" name="Body Level One…"/>
          <p:cNvSpPr txBox="1">
            <a:spLocks noGrp="1"/>
          </p:cNvSpPr>
          <p:nvPr>
            <p:ph type="body" sz="quarter" idx="1"/>
          </p:nvPr>
        </p:nvSpPr>
        <p:spPr>
          <a:xfrm>
            <a:off x="1270000" y="5207000"/>
            <a:ext cx="10464800" cy="1460500"/>
          </a:xfrm>
          <a:prstGeom prst="rect">
            <a:avLst/>
          </a:prstGeom>
        </p:spPr>
        <p:txBody>
          <a:bodyPr anchor="t"/>
          <a:lstStyle>
            <a:lvl1pPr marL="0" indent="0" algn="ctr" defTabSz="457200">
              <a:spcBef>
                <a:spcPts val="0"/>
              </a:spcBef>
              <a:buSzTx/>
              <a:buNone/>
              <a:defRPr sz="3600">
                <a:solidFill>
                  <a:srgbClr val="FFFFFF"/>
                </a:solidFill>
                <a:latin typeface="+mn-lt"/>
                <a:ea typeface="+mn-ea"/>
                <a:cs typeface="+mn-cs"/>
                <a:sym typeface="Chalkboard"/>
              </a:defRPr>
            </a:lvl1pPr>
            <a:lvl2pPr marL="0" indent="0" algn="ctr" defTabSz="457200">
              <a:spcBef>
                <a:spcPts val="0"/>
              </a:spcBef>
              <a:buSzTx/>
              <a:buNone/>
              <a:defRPr sz="3600">
                <a:solidFill>
                  <a:srgbClr val="FFFFFF"/>
                </a:solidFill>
                <a:latin typeface="+mn-lt"/>
                <a:ea typeface="+mn-ea"/>
                <a:cs typeface="+mn-cs"/>
                <a:sym typeface="Chalkboard"/>
              </a:defRPr>
            </a:lvl2pPr>
            <a:lvl3pPr marL="0" indent="0" algn="ctr" defTabSz="457200">
              <a:spcBef>
                <a:spcPts val="0"/>
              </a:spcBef>
              <a:buSzTx/>
              <a:buNone/>
              <a:defRPr sz="3600">
                <a:solidFill>
                  <a:srgbClr val="FFFFFF"/>
                </a:solidFill>
                <a:latin typeface="+mn-lt"/>
                <a:ea typeface="+mn-ea"/>
                <a:cs typeface="+mn-cs"/>
                <a:sym typeface="Chalkboard"/>
              </a:defRPr>
            </a:lvl3pPr>
            <a:lvl4pPr marL="0" indent="0" algn="ctr" defTabSz="457200">
              <a:spcBef>
                <a:spcPts val="0"/>
              </a:spcBef>
              <a:buSzTx/>
              <a:buNone/>
              <a:defRPr sz="3600">
                <a:solidFill>
                  <a:srgbClr val="FFFFFF"/>
                </a:solidFill>
                <a:latin typeface="+mn-lt"/>
                <a:ea typeface="+mn-ea"/>
                <a:cs typeface="+mn-cs"/>
                <a:sym typeface="Chalkboard"/>
              </a:defRPr>
            </a:lvl4pPr>
            <a:lvl5pPr marL="0" indent="0" algn="ctr" defTabSz="457200">
              <a:spcBef>
                <a:spcPts val="0"/>
              </a:spcBef>
              <a:buSzTx/>
              <a:buNone/>
              <a:defRPr sz="3600">
                <a:solidFill>
                  <a:srgbClr val="FFFFFF"/>
                </a:solidFill>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70000" y="203200"/>
            <a:ext cx="10464800" cy="2540000"/>
          </a:xfrm>
          <a:prstGeom prst="rect">
            <a:avLst/>
          </a:prstGeom>
        </p:spPr>
        <p:txBody>
          <a:bodyPr/>
          <a:lstStyle>
            <a:lvl1pPr defTabSz="457200">
              <a:defRPr sz="7200">
                <a:solidFill>
                  <a:srgbClr val="FFFFFF"/>
                </a:solidFill>
                <a:latin typeface="+mn-lt"/>
                <a:ea typeface="+mn-ea"/>
                <a:cs typeface="+mn-cs"/>
                <a:sym typeface="Chalkboard"/>
              </a:defRPr>
            </a:lvl1pPr>
          </a:lstStyle>
          <a:p>
            <a:r>
              <a:t>Title Text</a:t>
            </a:r>
          </a:p>
        </p:txBody>
      </p:sp>
      <p:sp>
        <p:nvSpPr>
          <p:cNvPr id="145" name="Body Level One…"/>
          <p:cNvSpPr txBox="1">
            <a:spLocks noGrp="1"/>
          </p:cNvSpPr>
          <p:nvPr>
            <p:ph type="body" idx="1"/>
          </p:nvPr>
        </p:nvSpPr>
        <p:spPr>
          <a:xfrm>
            <a:off x="1270000" y="2946400"/>
            <a:ext cx="10464800" cy="5740400"/>
          </a:xfrm>
          <a:prstGeom prst="rect">
            <a:avLst/>
          </a:prstGeom>
        </p:spPr>
        <p:txBody>
          <a:bodyPr/>
          <a:lstStyle>
            <a:lvl1pPr marL="893697" indent="-436497" defTabSz="457200">
              <a:spcBef>
                <a:spcPts val="3000"/>
              </a:spcBef>
              <a:buSzPct val="43000"/>
              <a:buBlip>
                <a:blip r:embed="rId3"/>
              </a:buBlip>
              <a:defRPr sz="3600">
                <a:solidFill>
                  <a:srgbClr val="FFFFFF"/>
                </a:solidFill>
                <a:latin typeface="+mn-lt"/>
                <a:ea typeface="+mn-ea"/>
                <a:cs typeface="+mn-cs"/>
                <a:sym typeface="Chalkboard"/>
              </a:defRPr>
            </a:lvl1pPr>
            <a:lvl2pPr marL="1439797" indent="-436497" defTabSz="457200">
              <a:spcBef>
                <a:spcPts val="3000"/>
              </a:spcBef>
              <a:buSzPct val="43000"/>
              <a:buBlip>
                <a:blip r:embed="rId3"/>
              </a:buBlip>
              <a:defRPr sz="3600">
                <a:solidFill>
                  <a:srgbClr val="FFFFFF"/>
                </a:solidFill>
                <a:latin typeface="+mn-lt"/>
                <a:ea typeface="+mn-ea"/>
                <a:cs typeface="+mn-cs"/>
                <a:sym typeface="Chalkboard"/>
              </a:defRPr>
            </a:lvl2pPr>
            <a:lvl3pPr marL="1973197" indent="-436497" defTabSz="457200">
              <a:spcBef>
                <a:spcPts val="3000"/>
              </a:spcBef>
              <a:buSzPct val="43000"/>
              <a:buBlip>
                <a:blip r:embed="rId3"/>
              </a:buBlip>
              <a:defRPr sz="3600">
                <a:solidFill>
                  <a:srgbClr val="FFFFFF"/>
                </a:solidFill>
                <a:latin typeface="+mn-lt"/>
                <a:ea typeface="+mn-ea"/>
                <a:cs typeface="+mn-cs"/>
                <a:sym typeface="Chalkboard"/>
              </a:defRPr>
            </a:lvl3pPr>
            <a:lvl4pPr marL="2544697" indent="-436497" defTabSz="457200">
              <a:spcBef>
                <a:spcPts val="3000"/>
              </a:spcBef>
              <a:buSzPct val="43000"/>
              <a:buBlip>
                <a:blip r:embed="rId3"/>
              </a:buBlip>
              <a:defRPr sz="3600">
                <a:solidFill>
                  <a:srgbClr val="FFFFFF"/>
                </a:solidFill>
                <a:latin typeface="+mn-lt"/>
                <a:ea typeface="+mn-ea"/>
                <a:cs typeface="+mn-cs"/>
                <a:sym typeface="Chalkboard"/>
              </a:defRPr>
            </a:lvl4pPr>
            <a:lvl5pPr marL="3128897" indent="-436497" defTabSz="457200">
              <a:spcBef>
                <a:spcPts val="3000"/>
              </a:spcBef>
              <a:buSzPct val="43000"/>
              <a:buBlip>
                <a:blip r:embed="rId3"/>
              </a:buBlip>
              <a:defRPr sz="3600">
                <a:solidFill>
                  <a:srgbClr val="FFFFFF"/>
                </a:solidFill>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2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70000" y="203200"/>
            <a:ext cx="10464800" cy="2540000"/>
          </a:xfrm>
          <a:prstGeom prst="rect">
            <a:avLst/>
          </a:prstGeom>
        </p:spPr>
        <p:txBody>
          <a:bodyPr/>
          <a:lstStyle>
            <a:lvl1pPr defTabSz="457200">
              <a:defRPr sz="7200">
                <a:solidFill>
                  <a:srgbClr val="FFFFFF"/>
                </a:solidFill>
                <a:latin typeface="+mn-lt"/>
                <a:ea typeface="+mn-ea"/>
                <a:cs typeface="+mn-cs"/>
                <a:sym typeface="Chalkboard"/>
              </a:defRPr>
            </a:lvl1pPr>
          </a:lstStyle>
          <a:p>
            <a:r>
              <a:t>Title Text</a:t>
            </a:r>
          </a:p>
        </p:txBody>
      </p:sp>
      <p:sp>
        <p:nvSpPr>
          <p:cNvPr id="154" name="Body Level One…"/>
          <p:cNvSpPr txBox="1">
            <a:spLocks noGrp="1"/>
          </p:cNvSpPr>
          <p:nvPr>
            <p:ph type="body" idx="1"/>
          </p:nvPr>
        </p:nvSpPr>
        <p:spPr>
          <a:xfrm>
            <a:off x="1270000" y="2946400"/>
            <a:ext cx="10464800" cy="5740400"/>
          </a:xfrm>
          <a:prstGeom prst="rect">
            <a:avLst/>
          </a:prstGeom>
        </p:spPr>
        <p:txBody>
          <a:bodyPr numCol="2" spcCol="523240" anchor="t"/>
          <a:lstStyle>
            <a:lvl1pPr marL="8638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1pPr>
            <a:lvl2pPr marL="14099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2pPr>
            <a:lvl3pPr marL="19433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3pPr>
            <a:lvl4pPr marL="25148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4pPr>
            <a:lvl5pPr marL="30990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Body Level One…"/>
          <p:cNvSpPr txBox="1">
            <a:spLocks noGrp="1"/>
          </p:cNvSpPr>
          <p:nvPr>
            <p:ph type="body" idx="1"/>
          </p:nvPr>
        </p:nvSpPr>
        <p:spPr>
          <a:xfrm>
            <a:off x="1270000" y="1066800"/>
            <a:ext cx="10464800" cy="7620000"/>
          </a:xfrm>
          <a:prstGeom prst="rect">
            <a:avLst/>
          </a:prstGeom>
        </p:spPr>
        <p:txBody>
          <a:bodyPr/>
          <a:lstStyle>
            <a:lvl1pPr marL="893697" indent="-436497" defTabSz="457200">
              <a:spcBef>
                <a:spcPts val="6000"/>
              </a:spcBef>
              <a:buSzPct val="43000"/>
              <a:buBlip>
                <a:blip r:embed="rId3"/>
              </a:buBlip>
              <a:defRPr sz="3600">
                <a:solidFill>
                  <a:srgbClr val="FFFFFF"/>
                </a:solidFill>
                <a:latin typeface="+mn-lt"/>
                <a:ea typeface="+mn-ea"/>
                <a:cs typeface="+mn-cs"/>
                <a:sym typeface="Chalkboard"/>
              </a:defRPr>
            </a:lvl1pPr>
            <a:lvl2pPr marL="1439797" indent="-436497" defTabSz="457200">
              <a:spcBef>
                <a:spcPts val="6000"/>
              </a:spcBef>
              <a:buSzPct val="43000"/>
              <a:buBlip>
                <a:blip r:embed="rId3"/>
              </a:buBlip>
              <a:defRPr sz="3600">
                <a:solidFill>
                  <a:srgbClr val="FFFFFF"/>
                </a:solidFill>
                <a:latin typeface="+mn-lt"/>
                <a:ea typeface="+mn-ea"/>
                <a:cs typeface="+mn-cs"/>
                <a:sym typeface="Chalkboard"/>
              </a:defRPr>
            </a:lvl2pPr>
            <a:lvl3pPr marL="1973197" indent="-436497" defTabSz="457200">
              <a:spcBef>
                <a:spcPts val="6000"/>
              </a:spcBef>
              <a:buSzPct val="43000"/>
              <a:buBlip>
                <a:blip r:embed="rId3"/>
              </a:buBlip>
              <a:defRPr sz="3600">
                <a:solidFill>
                  <a:srgbClr val="FFFFFF"/>
                </a:solidFill>
                <a:latin typeface="+mn-lt"/>
                <a:ea typeface="+mn-ea"/>
                <a:cs typeface="+mn-cs"/>
                <a:sym typeface="Chalkboard"/>
              </a:defRPr>
            </a:lvl3pPr>
            <a:lvl4pPr marL="2544697" indent="-436497" defTabSz="457200">
              <a:spcBef>
                <a:spcPts val="6000"/>
              </a:spcBef>
              <a:buSzPct val="43000"/>
              <a:buBlip>
                <a:blip r:embed="rId3"/>
              </a:buBlip>
              <a:defRPr sz="3600">
                <a:solidFill>
                  <a:srgbClr val="FFFFFF"/>
                </a:solidFill>
                <a:latin typeface="+mn-lt"/>
                <a:ea typeface="+mn-ea"/>
                <a:cs typeface="+mn-cs"/>
                <a:sym typeface="Chalkboard"/>
              </a:defRPr>
            </a:lvl4pPr>
            <a:lvl5pPr marL="3128897" indent="-436497" defTabSz="457200">
              <a:spcBef>
                <a:spcPts val="6000"/>
              </a:spcBef>
              <a:buSzPct val="43000"/>
              <a:buBlip>
                <a:blip r:embed="rId3"/>
              </a:buBlip>
              <a:defRPr sz="3600">
                <a:solidFill>
                  <a:srgbClr val="FFFFFF"/>
                </a:solidFill>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7" name="Title Text"/>
          <p:cNvSpPr txBox="1">
            <a:spLocks noGrp="1"/>
          </p:cNvSpPr>
          <p:nvPr>
            <p:ph type="title"/>
          </p:nvPr>
        </p:nvSpPr>
        <p:spPr>
          <a:xfrm>
            <a:off x="1270000" y="203200"/>
            <a:ext cx="10464800" cy="2540000"/>
          </a:xfrm>
          <a:prstGeom prst="rect">
            <a:avLst/>
          </a:prstGeom>
        </p:spPr>
        <p:txBody>
          <a:bodyPr/>
          <a:lstStyle>
            <a:lvl1pPr defTabSz="457200">
              <a:defRPr sz="7200">
                <a:solidFill>
                  <a:srgbClr val="FFFFFF"/>
                </a:solidFill>
                <a:latin typeface="+mn-lt"/>
                <a:ea typeface="+mn-ea"/>
                <a:cs typeface="+mn-cs"/>
                <a:sym typeface="Chalkboard"/>
              </a:defRPr>
            </a:lvl1pPr>
          </a:lstStyle>
          <a:p>
            <a:r>
              <a:t>Title Text</a:t>
            </a:r>
          </a:p>
        </p:txBody>
      </p:sp>
      <p:sp>
        <p:nvSpPr>
          <p:cNvPr id="178"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Title Text"/>
          <p:cNvSpPr txBox="1">
            <a:spLocks noGrp="1"/>
          </p:cNvSpPr>
          <p:nvPr>
            <p:ph type="title"/>
          </p:nvPr>
        </p:nvSpPr>
        <p:spPr>
          <a:xfrm>
            <a:off x="1270000" y="3606800"/>
            <a:ext cx="10464800" cy="2540000"/>
          </a:xfrm>
          <a:prstGeom prst="rect">
            <a:avLst/>
          </a:prstGeom>
        </p:spPr>
        <p:txBody>
          <a:bodyPr/>
          <a:lstStyle>
            <a:lvl1pPr defTabSz="457200">
              <a:defRPr sz="7200">
                <a:solidFill>
                  <a:srgbClr val="FFFFFF"/>
                </a:solidFill>
                <a:latin typeface="+mn-lt"/>
                <a:ea typeface="+mn-ea"/>
                <a:cs typeface="+mn-cs"/>
                <a:sym typeface="Chalkboard"/>
              </a:defRPr>
            </a:lvl1pPr>
          </a:lstStyle>
          <a:p>
            <a:r>
              <a:t>Title Text</a:t>
            </a:r>
          </a:p>
        </p:txBody>
      </p:sp>
      <p:sp>
        <p:nvSpPr>
          <p:cNvPr id="186"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Image"/>
          <p:cNvSpPr>
            <a:spLocks noGrp="1"/>
          </p:cNvSpPr>
          <p:nvPr>
            <p:ph type="pic" sz="quarter" idx="13"/>
          </p:nvPr>
        </p:nvSpPr>
        <p:spPr>
          <a:xfrm>
            <a:off x="3771900" y="2673350"/>
            <a:ext cx="5461000" cy="4127500"/>
          </a:xfrm>
          <a:prstGeom prst="rect">
            <a:avLst/>
          </a:prstGeom>
          <a:ln w="9525">
            <a:round/>
          </a:ln>
          <a:effectLst>
            <a:outerShdw blurRad="63500" dist="38100" dir="5400000" rotWithShape="0">
              <a:srgbClr val="000000">
                <a:alpha val="75000"/>
              </a:srgbClr>
            </a:outerShdw>
          </a:effectLst>
        </p:spPr>
        <p:txBody>
          <a:bodyPr lIns="91439" tIns="45719" rIns="91439" bIns="45719" anchor="t"/>
          <a:lstStyle/>
          <a:p>
            <a:endParaRPr/>
          </a:p>
        </p:txBody>
      </p:sp>
      <p:sp>
        <p:nvSpPr>
          <p:cNvPr id="194" name="Title Text"/>
          <p:cNvSpPr txBox="1">
            <a:spLocks noGrp="1"/>
          </p:cNvSpPr>
          <p:nvPr>
            <p:ph type="title"/>
          </p:nvPr>
        </p:nvSpPr>
        <p:spPr>
          <a:xfrm>
            <a:off x="1270000" y="7366000"/>
            <a:ext cx="10464800" cy="1828800"/>
          </a:xfrm>
          <a:prstGeom prst="rect">
            <a:avLst/>
          </a:prstGeom>
        </p:spPr>
        <p:txBody>
          <a:bodyPr/>
          <a:lstStyle>
            <a:lvl1pPr defTabSz="457200">
              <a:defRPr sz="7200">
                <a:solidFill>
                  <a:srgbClr val="FFFFFF"/>
                </a:solidFill>
                <a:latin typeface="+mn-lt"/>
                <a:ea typeface="+mn-ea"/>
                <a:cs typeface="+mn-cs"/>
                <a:sym typeface="Chalkboard"/>
              </a:defRPr>
            </a:lvl1pPr>
          </a:lstStyle>
          <a:p>
            <a:r>
              <a:t>Title Text</a:t>
            </a:r>
          </a:p>
        </p:txBody>
      </p:sp>
      <p:sp>
        <p:nvSpPr>
          <p:cNvPr id="195"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Image"/>
          <p:cNvSpPr>
            <a:spLocks noGrp="1"/>
          </p:cNvSpPr>
          <p:nvPr>
            <p:ph type="pic" sz="quarter" idx="13"/>
          </p:nvPr>
        </p:nvSpPr>
        <p:spPr>
          <a:xfrm>
            <a:off x="7124700" y="2133600"/>
            <a:ext cx="4140200" cy="5486400"/>
          </a:xfrm>
          <a:prstGeom prst="rect">
            <a:avLst/>
          </a:prstGeom>
          <a:ln w="9525">
            <a:round/>
          </a:ln>
          <a:effectLst>
            <a:outerShdw blurRad="63500" dist="38100" dir="5400000" rotWithShape="0">
              <a:srgbClr val="000000">
                <a:alpha val="75000"/>
              </a:srgbClr>
            </a:outerShdw>
          </a:effectLst>
        </p:spPr>
        <p:txBody>
          <a:bodyPr lIns="91439" tIns="45719" rIns="91439" bIns="45719" anchor="t"/>
          <a:lstStyle/>
          <a:p>
            <a:endParaRPr/>
          </a:p>
        </p:txBody>
      </p:sp>
      <p:sp>
        <p:nvSpPr>
          <p:cNvPr id="203" name="Title Text"/>
          <p:cNvSpPr txBox="1">
            <a:spLocks noGrp="1"/>
          </p:cNvSpPr>
          <p:nvPr>
            <p:ph type="title"/>
          </p:nvPr>
        </p:nvSpPr>
        <p:spPr>
          <a:xfrm>
            <a:off x="596900" y="1790700"/>
            <a:ext cx="6032500" cy="3048000"/>
          </a:xfrm>
          <a:prstGeom prst="rect">
            <a:avLst/>
          </a:prstGeom>
        </p:spPr>
        <p:txBody>
          <a:bodyPr anchor="b"/>
          <a:lstStyle>
            <a:lvl1pPr defTabSz="457200">
              <a:defRPr sz="6000">
                <a:solidFill>
                  <a:srgbClr val="FFFFFF"/>
                </a:solidFill>
                <a:latin typeface="+mn-lt"/>
                <a:ea typeface="+mn-ea"/>
                <a:cs typeface="+mn-cs"/>
                <a:sym typeface="Chalkboard"/>
              </a:defRPr>
            </a:lvl1pPr>
          </a:lstStyle>
          <a:p>
            <a:r>
              <a:t>Title Text</a:t>
            </a:r>
          </a:p>
        </p:txBody>
      </p:sp>
      <p:sp>
        <p:nvSpPr>
          <p:cNvPr id="204" name="Body Level One…"/>
          <p:cNvSpPr txBox="1">
            <a:spLocks noGrp="1"/>
          </p:cNvSpPr>
          <p:nvPr>
            <p:ph type="body" sz="quarter" idx="1"/>
          </p:nvPr>
        </p:nvSpPr>
        <p:spPr>
          <a:xfrm>
            <a:off x="596900" y="4940300"/>
            <a:ext cx="6032500" cy="3048000"/>
          </a:xfrm>
          <a:prstGeom prst="rect">
            <a:avLst/>
          </a:prstGeom>
        </p:spPr>
        <p:txBody>
          <a:bodyPr anchor="t"/>
          <a:lstStyle>
            <a:lvl1pPr marL="0" indent="0" algn="ctr" defTabSz="457200">
              <a:spcBef>
                <a:spcPts val="0"/>
              </a:spcBef>
              <a:buSzTx/>
              <a:buNone/>
              <a:defRPr sz="3200">
                <a:solidFill>
                  <a:srgbClr val="FFFFFF"/>
                </a:solidFill>
                <a:latin typeface="+mn-lt"/>
                <a:ea typeface="+mn-ea"/>
                <a:cs typeface="+mn-cs"/>
                <a:sym typeface="Chalkboard"/>
              </a:defRPr>
            </a:lvl1pPr>
            <a:lvl2pPr marL="0" indent="0" algn="ctr" defTabSz="457200">
              <a:spcBef>
                <a:spcPts val="0"/>
              </a:spcBef>
              <a:buSzTx/>
              <a:buNone/>
              <a:defRPr sz="3200">
                <a:solidFill>
                  <a:srgbClr val="FFFFFF"/>
                </a:solidFill>
                <a:latin typeface="+mn-lt"/>
                <a:ea typeface="+mn-ea"/>
                <a:cs typeface="+mn-cs"/>
                <a:sym typeface="Chalkboard"/>
              </a:defRPr>
            </a:lvl2pPr>
            <a:lvl3pPr marL="0" indent="0" algn="ctr" defTabSz="457200">
              <a:spcBef>
                <a:spcPts val="0"/>
              </a:spcBef>
              <a:buSzTx/>
              <a:buNone/>
              <a:defRPr sz="3200">
                <a:solidFill>
                  <a:srgbClr val="FFFFFF"/>
                </a:solidFill>
                <a:latin typeface="+mn-lt"/>
                <a:ea typeface="+mn-ea"/>
                <a:cs typeface="+mn-cs"/>
                <a:sym typeface="Chalkboard"/>
              </a:defRPr>
            </a:lvl3pPr>
            <a:lvl4pPr marL="0" indent="0" algn="ctr" defTabSz="457200">
              <a:spcBef>
                <a:spcPts val="0"/>
              </a:spcBef>
              <a:buSzTx/>
              <a:buNone/>
              <a:defRPr sz="3200">
                <a:solidFill>
                  <a:srgbClr val="FFFFFF"/>
                </a:solidFill>
                <a:latin typeface="+mn-lt"/>
                <a:ea typeface="+mn-ea"/>
                <a:cs typeface="+mn-cs"/>
                <a:sym typeface="Chalkboard"/>
              </a:defRPr>
            </a:lvl4pPr>
            <a:lvl5pPr marL="0" indent="0" algn="ctr" defTabSz="457200">
              <a:spcBef>
                <a:spcPts val="0"/>
              </a:spcBef>
              <a:buSzTx/>
              <a:buNone/>
              <a:defRPr sz="3200">
                <a:solidFill>
                  <a:srgbClr val="FFFFFF"/>
                </a:solidFill>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05"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2" name="Image"/>
          <p:cNvSpPr>
            <a:spLocks noGrp="1"/>
          </p:cNvSpPr>
          <p:nvPr>
            <p:ph type="pic" sz="quarter" idx="13"/>
          </p:nvPr>
        </p:nvSpPr>
        <p:spPr>
          <a:xfrm>
            <a:off x="7124700" y="3073400"/>
            <a:ext cx="4140200" cy="5486400"/>
          </a:xfrm>
          <a:prstGeom prst="rect">
            <a:avLst/>
          </a:prstGeom>
          <a:ln w="9525">
            <a:round/>
          </a:ln>
          <a:effectLst>
            <a:outerShdw blurRad="63500" dist="38100" dir="5400000" rotWithShape="0">
              <a:srgbClr val="000000">
                <a:alpha val="75000"/>
              </a:srgbClr>
            </a:outerShdw>
          </a:effectLst>
        </p:spPr>
        <p:txBody>
          <a:bodyPr lIns="91439" tIns="45719" rIns="91439" bIns="45719" anchor="t"/>
          <a:lstStyle/>
          <a:p>
            <a:endParaRPr/>
          </a:p>
        </p:txBody>
      </p:sp>
      <p:sp>
        <p:nvSpPr>
          <p:cNvPr id="213" name="Title Text"/>
          <p:cNvSpPr txBox="1">
            <a:spLocks noGrp="1"/>
          </p:cNvSpPr>
          <p:nvPr>
            <p:ph type="title"/>
          </p:nvPr>
        </p:nvSpPr>
        <p:spPr>
          <a:xfrm>
            <a:off x="1270000" y="203200"/>
            <a:ext cx="10464800" cy="2540000"/>
          </a:xfrm>
          <a:prstGeom prst="rect">
            <a:avLst/>
          </a:prstGeom>
        </p:spPr>
        <p:txBody>
          <a:bodyPr/>
          <a:lstStyle>
            <a:lvl1pPr defTabSz="457200">
              <a:defRPr sz="7200">
                <a:solidFill>
                  <a:srgbClr val="FFFFFF"/>
                </a:solidFill>
                <a:latin typeface="+mn-lt"/>
                <a:ea typeface="+mn-ea"/>
                <a:cs typeface="+mn-cs"/>
                <a:sym typeface="Chalkboard"/>
              </a:defRPr>
            </a:lvl1pPr>
          </a:lstStyle>
          <a:p>
            <a:r>
              <a:t>Title Text</a:t>
            </a:r>
          </a:p>
        </p:txBody>
      </p:sp>
      <p:sp>
        <p:nvSpPr>
          <p:cNvPr id="214" name="Body Level One…"/>
          <p:cNvSpPr txBox="1">
            <a:spLocks noGrp="1"/>
          </p:cNvSpPr>
          <p:nvPr>
            <p:ph type="body" sz="half" idx="1"/>
          </p:nvPr>
        </p:nvSpPr>
        <p:spPr>
          <a:xfrm>
            <a:off x="1270000" y="2946400"/>
            <a:ext cx="5105400" cy="5740400"/>
          </a:xfrm>
          <a:prstGeom prst="rect">
            <a:avLst/>
          </a:prstGeom>
        </p:spPr>
        <p:txBody>
          <a:bodyPr/>
          <a:lstStyle>
            <a:lvl1pPr marL="8638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1pPr>
            <a:lvl2pPr marL="14099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2pPr>
            <a:lvl3pPr marL="19433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3pPr>
            <a:lvl4pPr marL="25148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4pPr>
            <a:lvl5pPr marL="30990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15" name="Slide Number"/>
          <p:cNvSpPr txBox="1">
            <a:spLocks noGrp="1"/>
          </p:cNvSpPr>
          <p:nvPr>
            <p:ph type="sldNum" sz="quarter" idx="2"/>
          </p:nvPr>
        </p:nvSpPr>
        <p:spPr>
          <a:xfrm>
            <a:off x="6337301" y="9261331"/>
            <a:ext cx="329261" cy="390670"/>
          </a:xfrm>
          <a:prstGeom prst="rect">
            <a:avLst/>
          </a:prstGeom>
        </p:spPr>
        <p:txBody>
          <a:bodyPr/>
          <a:lstStyle>
            <a:lvl1pPr algn="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 name="Title Text"/>
          <p:cNvSpPr txBox="1">
            <a:spLocks noGrp="1"/>
          </p:cNvSpPr>
          <p:nvPr>
            <p:ph type="title"/>
          </p:nvPr>
        </p:nvSpPr>
        <p:spPr>
          <a:xfrm>
            <a:off x="1270000" y="203200"/>
            <a:ext cx="10464800" cy="2540000"/>
          </a:xfrm>
          <a:prstGeom prst="rect">
            <a:avLst/>
          </a:prstGeom>
        </p:spPr>
        <p:txBody>
          <a:bodyPr/>
          <a:lstStyle>
            <a:lvl1pPr defTabSz="457200">
              <a:defRPr sz="7200">
                <a:solidFill>
                  <a:srgbClr val="FFFFFF"/>
                </a:solidFill>
                <a:latin typeface="+mn-lt"/>
                <a:ea typeface="+mn-ea"/>
                <a:cs typeface="+mn-cs"/>
                <a:sym typeface="Chalkboard"/>
              </a:defRPr>
            </a:lvl1pPr>
          </a:lstStyle>
          <a:p>
            <a:r>
              <a:t>Title Text</a:t>
            </a:r>
          </a:p>
        </p:txBody>
      </p:sp>
      <p:sp>
        <p:nvSpPr>
          <p:cNvPr id="223" name="Body Level One…"/>
          <p:cNvSpPr txBox="1">
            <a:spLocks noGrp="1"/>
          </p:cNvSpPr>
          <p:nvPr>
            <p:ph type="body" sz="half" idx="1"/>
          </p:nvPr>
        </p:nvSpPr>
        <p:spPr>
          <a:xfrm>
            <a:off x="1270000" y="2946400"/>
            <a:ext cx="5105400" cy="5740400"/>
          </a:xfrm>
          <a:prstGeom prst="rect">
            <a:avLst/>
          </a:prstGeom>
        </p:spPr>
        <p:txBody>
          <a:bodyPr/>
          <a:lstStyle>
            <a:lvl1pPr marL="8638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1pPr>
            <a:lvl2pPr marL="14099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2pPr>
            <a:lvl3pPr marL="19433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3pPr>
            <a:lvl4pPr marL="25148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4pPr>
            <a:lvl5pPr marL="30990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1" name="Title Text"/>
          <p:cNvSpPr txBox="1">
            <a:spLocks noGrp="1"/>
          </p:cNvSpPr>
          <p:nvPr>
            <p:ph type="title"/>
          </p:nvPr>
        </p:nvSpPr>
        <p:spPr>
          <a:xfrm>
            <a:off x="1270000" y="203200"/>
            <a:ext cx="10464800" cy="2540000"/>
          </a:xfrm>
          <a:prstGeom prst="rect">
            <a:avLst/>
          </a:prstGeom>
        </p:spPr>
        <p:txBody>
          <a:bodyPr/>
          <a:lstStyle>
            <a:lvl1pPr defTabSz="457200">
              <a:defRPr sz="7200">
                <a:solidFill>
                  <a:srgbClr val="FFFFFF"/>
                </a:solidFill>
                <a:latin typeface="+mn-lt"/>
                <a:ea typeface="+mn-ea"/>
                <a:cs typeface="+mn-cs"/>
                <a:sym typeface="Chalkboard"/>
              </a:defRPr>
            </a:lvl1pPr>
          </a:lstStyle>
          <a:p>
            <a:r>
              <a:t>Title Text</a:t>
            </a:r>
          </a:p>
        </p:txBody>
      </p:sp>
      <p:sp>
        <p:nvSpPr>
          <p:cNvPr id="232" name="Body Level One…"/>
          <p:cNvSpPr txBox="1">
            <a:spLocks noGrp="1"/>
          </p:cNvSpPr>
          <p:nvPr>
            <p:ph type="body" sz="quarter" idx="1"/>
          </p:nvPr>
        </p:nvSpPr>
        <p:spPr>
          <a:xfrm>
            <a:off x="7607300" y="2946400"/>
            <a:ext cx="4127500" cy="5740400"/>
          </a:xfrm>
          <a:prstGeom prst="rect">
            <a:avLst/>
          </a:prstGeom>
        </p:spPr>
        <p:txBody>
          <a:bodyPr/>
          <a:lstStyle>
            <a:lvl1pPr marL="8638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1pPr>
            <a:lvl2pPr marL="14099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2pPr>
            <a:lvl3pPr marL="19433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3pPr>
            <a:lvl4pPr marL="25148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4pPr>
            <a:lvl5pPr marL="3099009" indent="-406609" defTabSz="457200">
              <a:spcBef>
                <a:spcPts val="3600"/>
              </a:spcBef>
              <a:buSzPct val="43000"/>
              <a:buFont typeface="Gill Sans"/>
              <a:buBlip>
                <a:blip r:embed="rId3"/>
              </a:buBlip>
              <a:defRPr sz="3200">
                <a:solidFill>
                  <a:srgbClr val="FFFFFF"/>
                </a:solidFill>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6337300" y="9261331"/>
            <a:ext cx="329261" cy="390670"/>
          </a:xfrm>
          <a:prstGeom prst="rect">
            <a:avLst/>
          </a:prstGeom>
        </p:spPr>
        <p:txBody>
          <a:bodyPr/>
          <a:lstStyle>
            <a:lvl1pPr defTabSz="457200">
              <a:defRPr>
                <a:solidFill>
                  <a:srgbClr val="FFFFFF"/>
                </a:solidFill>
                <a:latin typeface="+mn-lt"/>
                <a:ea typeface="+mn-ea"/>
                <a:cs typeface="+mn-cs"/>
                <a:sym typeface="Chalkboard"/>
              </a:defRPr>
            </a:lvl1p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Subtitle">
    <p:bg>
      <p:bgPr>
        <a:solidFill>
          <a:srgbClr val="000000"/>
        </a:solidFill>
        <a:effectLst/>
      </p:bgPr>
    </p:bg>
    <p:spTree>
      <p:nvGrpSpPr>
        <p:cNvPr id="1" name=""/>
        <p:cNvGrpSpPr/>
        <p:nvPr/>
      </p:nvGrpSpPr>
      <p:grpSpPr>
        <a:xfrm>
          <a:off x="0" y="0"/>
          <a:ext cx="0" cy="0"/>
          <a:chOff x="0" y="0"/>
          <a:chExt cx="0" cy="0"/>
        </a:xfrm>
      </p:grpSpPr>
      <p:sp>
        <p:nvSpPr>
          <p:cNvPr id="240" name="Title Text"/>
          <p:cNvSpPr txBox="1">
            <a:spLocks noGrp="1"/>
          </p:cNvSpPr>
          <p:nvPr>
            <p:ph type="title"/>
          </p:nvPr>
        </p:nvSpPr>
        <p:spPr>
          <a:xfrm>
            <a:off x="1270000" y="1638300"/>
            <a:ext cx="10464800" cy="3302000"/>
          </a:xfrm>
          <a:prstGeom prst="rect">
            <a:avLst/>
          </a:prstGeom>
        </p:spPr>
        <p:txBody>
          <a:bodyPr anchor="b"/>
          <a:lstStyle>
            <a:lvl1pPr>
              <a:defRPr>
                <a:solidFill>
                  <a:srgbClr val="FFFFFF"/>
                </a:solidFill>
              </a:defRPr>
            </a:lvl1pPr>
          </a:lstStyle>
          <a:p>
            <a:r>
              <a:t>Title Text</a:t>
            </a:r>
          </a:p>
        </p:txBody>
      </p:sp>
      <p:sp>
        <p:nvSpPr>
          <p:cNvPr id="241"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solidFill>
                  <a:srgbClr val="FFFFFF"/>
                </a:solidFill>
              </a:defRPr>
            </a:lvl1pPr>
            <a:lvl2pPr marL="0" indent="0" algn="ctr">
              <a:spcBef>
                <a:spcPts val="0"/>
              </a:spcBef>
              <a:buSzTx/>
              <a:buNone/>
              <a:defRPr sz="3600">
                <a:solidFill>
                  <a:srgbClr val="FFFFFF"/>
                </a:solidFill>
              </a:defRPr>
            </a:lvl2pPr>
            <a:lvl3pPr marL="0" indent="0" algn="ctr">
              <a:spcBef>
                <a:spcPts val="0"/>
              </a:spcBef>
              <a:buSzTx/>
              <a:buNone/>
              <a:defRPr sz="3600">
                <a:solidFill>
                  <a:srgbClr val="FFFFFF"/>
                </a:solidFill>
              </a:defRPr>
            </a:lvl3pPr>
            <a:lvl4pPr marL="0" indent="0" algn="ctr">
              <a:spcBef>
                <a:spcPts val="0"/>
              </a:spcBef>
              <a:buSzTx/>
              <a:buNone/>
              <a:defRPr sz="3600">
                <a:solidFill>
                  <a:srgbClr val="FFFFFF"/>
                </a:solidFill>
              </a:defRPr>
            </a:lvl4pPr>
            <a:lvl5pPr marL="0" indent="0" algn="ctr">
              <a:spcBef>
                <a:spcPts val="0"/>
              </a:spcBef>
              <a:buSzTx/>
              <a:buNone/>
              <a:defRPr sz="3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p:bg>
      <p:bgPr>
        <a:solidFill>
          <a:srgbClr val="000000"/>
        </a:solidFill>
        <a:effectLst/>
      </p:bgPr>
    </p:bg>
    <p:spTree>
      <p:nvGrpSpPr>
        <p:cNvPr id="1" name=""/>
        <p:cNvGrpSpPr/>
        <p:nvPr/>
      </p:nvGrpSpPr>
      <p:grpSpPr>
        <a:xfrm>
          <a:off x="0" y="0"/>
          <a:ext cx="0" cy="0"/>
          <a:chOff x="0" y="0"/>
          <a:chExt cx="0" cy="0"/>
        </a:xfrm>
      </p:grpSpPr>
      <p:sp>
        <p:nvSpPr>
          <p:cNvPr id="24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250" name="Body Level One…"/>
          <p:cNvSpPr txBox="1">
            <a:spLocks noGrp="1"/>
          </p:cNvSpPr>
          <p:nvPr>
            <p:ph type="body" idx="1"/>
          </p:nvPr>
        </p:nvSpPr>
        <p:spPr>
          <a:xfrm>
            <a:off x="1270000" y="2768600"/>
            <a:ext cx="10464800" cy="5715000"/>
          </a:xfrm>
          <a:prstGeom prst="rect">
            <a:avLst/>
          </a:prstGeom>
        </p:spPr>
        <p:txBody>
          <a:bodyPr/>
          <a:lstStyle>
            <a:lvl1pPr>
              <a:spcBef>
                <a:spcPts val="2400"/>
              </a:spcBef>
              <a:defRPr>
                <a:solidFill>
                  <a:srgbClr val="FFFFFF"/>
                </a:solidFill>
              </a:defRPr>
            </a:lvl1pPr>
            <a:lvl2pPr>
              <a:spcBef>
                <a:spcPts val="2400"/>
              </a:spcBef>
              <a:defRPr>
                <a:solidFill>
                  <a:srgbClr val="FFFFFF"/>
                </a:solidFill>
              </a:defRPr>
            </a:lvl2pPr>
            <a:lvl3pPr>
              <a:spcBef>
                <a:spcPts val="2400"/>
              </a:spcBef>
              <a:defRPr>
                <a:solidFill>
                  <a:srgbClr val="FFFFFF"/>
                </a:solidFill>
              </a:defRPr>
            </a:lvl3pPr>
            <a:lvl4pPr>
              <a:spcBef>
                <a:spcPts val="2400"/>
              </a:spcBef>
              <a:defRPr>
                <a:solidFill>
                  <a:srgbClr val="FFFFFF"/>
                </a:solidFill>
              </a:defRPr>
            </a:lvl4pPr>
            <a:lvl5pPr>
              <a:spcBef>
                <a:spcPts val="2400"/>
              </a:spcBef>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258"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259"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solidFill>
                  <a:srgbClr val="FFFFFF"/>
                </a:solidFill>
              </a:defRPr>
            </a:lvl1pPr>
            <a:lvl2pPr marL="1256620" indent="-494620">
              <a:spcBef>
                <a:spcPts val="3800"/>
              </a:spcBef>
              <a:defRPr sz="3200">
                <a:solidFill>
                  <a:srgbClr val="FFFFFF"/>
                </a:solidFill>
              </a:defRPr>
            </a:lvl2pPr>
            <a:lvl3pPr marL="1701120" indent="-494620">
              <a:spcBef>
                <a:spcPts val="3800"/>
              </a:spcBef>
              <a:defRPr sz="3200">
                <a:solidFill>
                  <a:srgbClr val="FFFFFF"/>
                </a:solidFill>
              </a:defRPr>
            </a:lvl3pPr>
            <a:lvl4pPr marL="2145620" indent="-494620">
              <a:spcBef>
                <a:spcPts val="3800"/>
              </a:spcBef>
              <a:defRPr sz="3200">
                <a:solidFill>
                  <a:srgbClr val="FFFFFF"/>
                </a:solidFill>
              </a:defRPr>
            </a:lvl4pPr>
            <a:lvl5pPr marL="2590120" indent="-494620">
              <a:spcBef>
                <a:spcPts val="38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6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ullets">
    <p:bg>
      <p:bgPr>
        <a:solidFill>
          <a:srgbClr val="000000"/>
        </a:solidFill>
        <a:effectLst/>
      </p:bgPr>
    </p:bg>
    <p:spTree>
      <p:nvGrpSpPr>
        <p:cNvPr id="1" name=""/>
        <p:cNvGrpSpPr/>
        <p:nvPr/>
      </p:nvGrpSpPr>
      <p:grpSpPr>
        <a:xfrm>
          <a:off x="0" y="0"/>
          <a:ext cx="0" cy="0"/>
          <a:chOff x="0" y="0"/>
          <a:chExt cx="0" cy="0"/>
        </a:xfrm>
      </p:grpSpPr>
      <p:sp>
        <p:nvSpPr>
          <p:cNvPr id="267"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bg>
      <p:bgPr>
        <a:solidFill>
          <a:srgbClr val="000000"/>
        </a:solidFill>
        <a:effectLst/>
      </p:bgPr>
    </p:bg>
    <p:spTree>
      <p:nvGrpSpPr>
        <p:cNvPr id="1" name=""/>
        <p:cNvGrpSpPr/>
        <p:nvPr/>
      </p:nvGrpSpPr>
      <p:grpSpPr>
        <a:xfrm>
          <a:off x="0" y="0"/>
          <a:ext cx="0" cy="0"/>
          <a:chOff x="0" y="0"/>
          <a:chExt cx="0" cy="0"/>
        </a:xfrm>
      </p:grpSpPr>
      <p:sp>
        <p:nvSpPr>
          <p:cNvPr id="27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bg>
      <p:bgPr>
        <a:solidFill>
          <a:srgbClr val="000000"/>
        </a:solidFill>
        <a:effectLst/>
      </p:bgPr>
    </p:bg>
    <p:spTree>
      <p:nvGrpSpPr>
        <p:cNvPr id="1" name=""/>
        <p:cNvGrpSpPr/>
        <p:nvPr/>
      </p:nvGrpSpPr>
      <p:grpSpPr>
        <a:xfrm>
          <a:off x="0" y="0"/>
          <a:ext cx="0" cy="0"/>
          <a:chOff x="0" y="0"/>
          <a:chExt cx="0" cy="0"/>
        </a:xfrm>
      </p:grpSpPr>
      <p:sp>
        <p:nvSpPr>
          <p:cNvPr id="282"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28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Center">
    <p:bg>
      <p:bgPr>
        <a:solidFill>
          <a:srgbClr val="000000"/>
        </a:solidFill>
        <a:effectLst/>
      </p:bgPr>
    </p:bg>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1270000" y="2971800"/>
            <a:ext cx="10464800" cy="3810000"/>
          </a:xfrm>
          <a:prstGeom prst="rect">
            <a:avLst/>
          </a:prstGeom>
        </p:spPr>
        <p:txBody>
          <a:bodyPr/>
          <a:lstStyle>
            <a:lvl1pPr>
              <a:defRPr>
                <a:solidFill>
                  <a:srgbClr val="FFFFFF"/>
                </a:solidFill>
              </a:defRPr>
            </a:lvl1pPr>
          </a:lstStyle>
          <a:p>
            <a:r>
              <a:t>Title Text</a:t>
            </a:r>
          </a:p>
        </p:txBody>
      </p:sp>
      <p:sp>
        <p:nvSpPr>
          <p:cNvPr id="29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Horizontal">
    <p:bg>
      <p:bgPr>
        <a:solidFill>
          <a:srgbClr val="000000"/>
        </a:solidFill>
        <a:effectLst/>
      </p:bgPr>
    </p:bg>
    <p:spTree>
      <p:nvGrpSpPr>
        <p:cNvPr id="1" name=""/>
        <p:cNvGrpSpPr/>
        <p:nvPr/>
      </p:nvGrpSpPr>
      <p:grpSpPr>
        <a:xfrm>
          <a:off x="0" y="0"/>
          <a:ext cx="0" cy="0"/>
          <a:chOff x="0" y="0"/>
          <a:chExt cx="0" cy="0"/>
        </a:xfrm>
      </p:grpSpPr>
      <p:sp>
        <p:nvSpPr>
          <p:cNvPr id="298" name="Image"/>
          <p:cNvSpPr>
            <a:spLocks noGrp="1"/>
          </p:cNvSpPr>
          <p:nvPr>
            <p:ph type="pic" sz="half" idx="13"/>
          </p:nvPr>
        </p:nvSpPr>
        <p:spPr>
          <a:xfrm>
            <a:off x="3454400" y="1803400"/>
            <a:ext cx="6096000" cy="4572000"/>
          </a:xfrm>
          <a:prstGeom prst="rect">
            <a:avLst/>
          </a:prstGeom>
        </p:spPr>
        <p:txBody>
          <a:bodyPr lIns="91439" tIns="45719" rIns="91439" bIns="45719" anchor="t"/>
          <a:lstStyle/>
          <a:p>
            <a:endParaRPr/>
          </a:p>
        </p:txBody>
      </p:sp>
      <p:sp>
        <p:nvSpPr>
          <p:cNvPr id="299" name="Title Text"/>
          <p:cNvSpPr txBox="1">
            <a:spLocks noGrp="1"/>
          </p:cNvSpPr>
          <p:nvPr>
            <p:ph type="title"/>
          </p:nvPr>
        </p:nvSpPr>
        <p:spPr>
          <a:xfrm>
            <a:off x="1270000" y="7366000"/>
            <a:ext cx="10464800" cy="1701800"/>
          </a:xfrm>
          <a:prstGeom prst="rect">
            <a:avLst/>
          </a:prstGeom>
        </p:spPr>
        <p:txBody>
          <a:bodyPr/>
          <a:lstStyle>
            <a:lvl1pPr>
              <a:defRPr>
                <a:solidFill>
                  <a:srgbClr val="FFFFFF"/>
                </a:solidFill>
              </a:defRPr>
            </a:lvl1pPr>
          </a:lstStyle>
          <a:p>
            <a:r>
              <a:t>Title Text</a:t>
            </a:r>
          </a:p>
        </p:txBody>
      </p:sp>
      <p:sp>
        <p:nvSpPr>
          <p:cNvPr id="30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Horizontal Reflection">
    <p:bg>
      <p:bgPr>
        <a:solidFill>
          <a:srgbClr val="000000"/>
        </a:solidFill>
        <a:effectLst/>
      </p:bgPr>
    </p:bg>
    <p:spTree>
      <p:nvGrpSpPr>
        <p:cNvPr id="1" name=""/>
        <p:cNvGrpSpPr/>
        <p:nvPr/>
      </p:nvGrpSpPr>
      <p:grpSpPr>
        <a:xfrm>
          <a:off x="0" y="0"/>
          <a:ext cx="0" cy="0"/>
          <a:chOff x="0" y="0"/>
          <a:chExt cx="0" cy="0"/>
        </a:xfrm>
      </p:grpSpPr>
      <p:sp>
        <p:nvSpPr>
          <p:cNvPr id="307" name="Image"/>
          <p:cNvSpPr>
            <a:spLocks noGrp="1"/>
          </p:cNvSpPr>
          <p:nvPr>
            <p:ph type="pic" sz="half" idx="13"/>
          </p:nvPr>
        </p:nvSpPr>
        <p:spPr>
          <a:xfrm>
            <a:off x="3454400" y="1803400"/>
            <a:ext cx="6096000" cy="45720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308" name="Title Text"/>
          <p:cNvSpPr txBox="1">
            <a:spLocks noGrp="1"/>
          </p:cNvSpPr>
          <p:nvPr>
            <p:ph type="title"/>
          </p:nvPr>
        </p:nvSpPr>
        <p:spPr>
          <a:xfrm>
            <a:off x="1270000" y="7366000"/>
            <a:ext cx="10464800" cy="1701800"/>
          </a:xfrm>
          <a:prstGeom prst="rect">
            <a:avLst/>
          </a:prstGeom>
        </p:spPr>
        <p:txBody>
          <a:bodyPr/>
          <a:lstStyle>
            <a:lvl1pPr>
              <a:defRPr>
                <a:solidFill>
                  <a:srgbClr val="FFFFFF"/>
                </a:solidFill>
              </a:defRPr>
            </a:lvl1pPr>
          </a:lstStyle>
          <a:p>
            <a:r>
              <a:t>Title Text</a:t>
            </a:r>
          </a:p>
        </p:txBody>
      </p:sp>
      <p:sp>
        <p:nvSpPr>
          <p:cNvPr id="30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Vertical">
    <p:bg>
      <p:bgPr>
        <a:solidFill>
          <a:srgbClr val="000000"/>
        </a:solidFill>
        <a:effectLst/>
      </p:bgPr>
    </p:bg>
    <p:spTree>
      <p:nvGrpSpPr>
        <p:cNvPr id="1" name=""/>
        <p:cNvGrpSpPr/>
        <p:nvPr/>
      </p:nvGrpSpPr>
      <p:grpSpPr>
        <a:xfrm>
          <a:off x="0" y="0"/>
          <a:ext cx="0" cy="0"/>
          <a:chOff x="0" y="0"/>
          <a:chExt cx="0" cy="0"/>
        </a:xfrm>
      </p:grpSpPr>
      <p:sp>
        <p:nvSpPr>
          <p:cNvPr id="316" name="Image"/>
          <p:cNvSpPr>
            <a:spLocks noGrp="1"/>
          </p:cNvSpPr>
          <p:nvPr>
            <p:ph type="pic" sz="half" idx="13"/>
          </p:nvPr>
        </p:nvSpPr>
        <p:spPr>
          <a:xfrm>
            <a:off x="6946900" y="1828800"/>
            <a:ext cx="4572000" cy="6096000"/>
          </a:xfrm>
          <a:prstGeom prst="rect">
            <a:avLst/>
          </a:prstGeom>
        </p:spPr>
        <p:txBody>
          <a:bodyPr lIns="91439" tIns="45719" rIns="91439" bIns="45719" anchor="t"/>
          <a:lstStyle/>
          <a:p>
            <a:endParaRPr/>
          </a:p>
        </p:txBody>
      </p:sp>
      <p:sp>
        <p:nvSpPr>
          <p:cNvPr id="317" name="Title Text"/>
          <p:cNvSpPr txBox="1">
            <a:spLocks noGrp="1"/>
          </p:cNvSpPr>
          <p:nvPr>
            <p:ph type="title"/>
          </p:nvPr>
        </p:nvSpPr>
        <p:spPr>
          <a:xfrm>
            <a:off x="635000" y="1524000"/>
            <a:ext cx="5867400" cy="3302000"/>
          </a:xfrm>
          <a:prstGeom prst="rect">
            <a:avLst/>
          </a:prstGeom>
        </p:spPr>
        <p:txBody>
          <a:bodyPr anchor="b"/>
          <a:lstStyle>
            <a:lvl1pPr>
              <a:defRPr sz="7000">
                <a:solidFill>
                  <a:srgbClr val="FFFFFF"/>
                </a:solidFill>
              </a:defRPr>
            </a:lvl1pPr>
          </a:lstStyle>
          <a:p>
            <a:r>
              <a:t>Title Text</a:t>
            </a:r>
          </a:p>
        </p:txBody>
      </p:sp>
      <p:sp>
        <p:nvSpPr>
          <p:cNvPr id="318"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solidFill>
                  <a:srgbClr val="FFFFFF"/>
                </a:solidFill>
              </a:defRPr>
            </a:lvl1pPr>
            <a:lvl2pPr marL="0" indent="0" algn="ctr">
              <a:spcBef>
                <a:spcPts val="0"/>
              </a:spcBef>
              <a:buSzTx/>
              <a:buNone/>
              <a:defRPr sz="3400">
                <a:solidFill>
                  <a:srgbClr val="FFFFFF"/>
                </a:solidFill>
              </a:defRPr>
            </a:lvl2pPr>
            <a:lvl3pPr marL="0" indent="0" algn="ctr">
              <a:spcBef>
                <a:spcPts val="0"/>
              </a:spcBef>
              <a:buSzTx/>
              <a:buNone/>
              <a:defRPr sz="3400">
                <a:solidFill>
                  <a:srgbClr val="FFFFFF"/>
                </a:solidFill>
              </a:defRPr>
            </a:lvl3pPr>
            <a:lvl4pPr marL="0" indent="0" algn="ctr">
              <a:spcBef>
                <a:spcPts val="0"/>
              </a:spcBef>
              <a:buSzTx/>
              <a:buNone/>
              <a:defRPr sz="3400">
                <a:solidFill>
                  <a:srgbClr val="FFFFFF"/>
                </a:solidFill>
              </a:defRPr>
            </a:lvl4pPr>
            <a:lvl5pPr marL="0" indent="0" algn="ctr">
              <a:spcBef>
                <a:spcPts val="0"/>
              </a:spcBef>
              <a:buSzTx/>
              <a:buNone/>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Vertical Reflection">
    <p:bg>
      <p:bgPr>
        <a:solidFill>
          <a:srgbClr val="000000"/>
        </a:solidFill>
        <a:effectLst/>
      </p:bgPr>
    </p:bg>
    <p:spTree>
      <p:nvGrpSpPr>
        <p:cNvPr id="1" name=""/>
        <p:cNvGrpSpPr/>
        <p:nvPr/>
      </p:nvGrpSpPr>
      <p:grpSpPr>
        <a:xfrm>
          <a:off x="0" y="0"/>
          <a:ext cx="0" cy="0"/>
          <a:chOff x="0" y="0"/>
          <a:chExt cx="0" cy="0"/>
        </a:xfrm>
      </p:grpSpPr>
      <p:sp>
        <p:nvSpPr>
          <p:cNvPr id="326" name="Image"/>
          <p:cNvSpPr>
            <a:spLocks noGrp="1"/>
          </p:cNvSpPr>
          <p:nvPr>
            <p:ph type="pic" sz="half" idx="13"/>
          </p:nvPr>
        </p:nvSpPr>
        <p:spPr>
          <a:xfrm>
            <a:off x="6946900" y="1828800"/>
            <a:ext cx="4572000" cy="60960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327" name="Title Text"/>
          <p:cNvSpPr txBox="1">
            <a:spLocks noGrp="1"/>
          </p:cNvSpPr>
          <p:nvPr>
            <p:ph type="title"/>
          </p:nvPr>
        </p:nvSpPr>
        <p:spPr>
          <a:xfrm>
            <a:off x="635000" y="1524000"/>
            <a:ext cx="5867400" cy="3302000"/>
          </a:xfrm>
          <a:prstGeom prst="rect">
            <a:avLst/>
          </a:prstGeom>
        </p:spPr>
        <p:txBody>
          <a:bodyPr anchor="b"/>
          <a:lstStyle>
            <a:lvl1pPr>
              <a:defRPr sz="7000">
                <a:solidFill>
                  <a:srgbClr val="FFFFFF"/>
                </a:solidFill>
              </a:defRPr>
            </a:lvl1pPr>
          </a:lstStyle>
          <a:p>
            <a:r>
              <a:t>Title Text</a:t>
            </a:r>
          </a:p>
        </p:txBody>
      </p:sp>
      <p:sp>
        <p:nvSpPr>
          <p:cNvPr id="328"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solidFill>
                  <a:srgbClr val="FFFFFF"/>
                </a:solidFill>
              </a:defRPr>
            </a:lvl1pPr>
            <a:lvl2pPr marL="0" indent="0" algn="ctr">
              <a:spcBef>
                <a:spcPts val="0"/>
              </a:spcBef>
              <a:buSzTx/>
              <a:buNone/>
              <a:defRPr sz="3400">
                <a:solidFill>
                  <a:srgbClr val="FFFFFF"/>
                </a:solidFill>
              </a:defRPr>
            </a:lvl2pPr>
            <a:lvl3pPr marL="0" indent="0" algn="ctr">
              <a:spcBef>
                <a:spcPts val="0"/>
              </a:spcBef>
              <a:buSzTx/>
              <a:buNone/>
              <a:defRPr sz="3400">
                <a:solidFill>
                  <a:srgbClr val="FFFFFF"/>
                </a:solidFill>
              </a:defRPr>
            </a:lvl3pPr>
            <a:lvl4pPr marL="0" indent="0" algn="ctr">
              <a:spcBef>
                <a:spcPts val="0"/>
              </a:spcBef>
              <a:buSzTx/>
              <a:buNone/>
              <a:defRPr sz="3400">
                <a:solidFill>
                  <a:srgbClr val="FFFFFF"/>
                </a:solidFill>
              </a:defRPr>
            </a:lvl4pPr>
            <a:lvl5pPr marL="0" indent="0" algn="ctr">
              <a:spcBef>
                <a:spcPts val="0"/>
              </a:spcBef>
              <a:buSzTx/>
              <a:buNone/>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336" name="Image"/>
          <p:cNvSpPr>
            <a:spLocks noGrp="1"/>
          </p:cNvSpPr>
          <p:nvPr>
            <p:ph type="pic" sz="quarter" idx="13"/>
          </p:nvPr>
        </p:nvSpPr>
        <p:spPr>
          <a:xfrm>
            <a:off x="7200900" y="2908300"/>
            <a:ext cx="4064000" cy="5422900"/>
          </a:xfrm>
          <a:prstGeom prst="rect">
            <a:avLst/>
          </a:prstGeom>
        </p:spPr>
        <p:txBody>
          <a:bodyPr lIns="91439" tIns="45719" rIns="91439" bIns="45719" anchor="t"/>
          <a:lstStyle/>
          <a:p>
            <a:endParaRPr/>
          </a:p>
        </p:txBody>
      </p:sp>
      <p:sp>
        <p:nvSpPr>
          <p:cNvPr id="337"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38"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solidFill>
                  <a:srgbClr val="FFFFFF"/>
                </a:solidFill>
              </a:defRPr>
            </a:lvl1pPr>
            <a:lvl2pPr marL="1256620" indent="-494620">
              <a:spcBef>
                <a:spcPts val="3800"/>
              </a:spcBef>
              <a:defRPr sz="3200">
                <a:solidFill>
                  <a:srgbClr val="FFFFFF"/>
                </a:solidFill>
              </a:defRPr>
            </a:lvl2pPr>
            <a:lvl3pPr marL="1701120" indent="-494620">
              <a:spcBef>
                <a:spcPts val="3800"/>
              </a:spcBef>
              <a:defRPr sz="3200">
                <a:solidFill>
                  <a:srgbClr val="FFFFFF"/>
                </a:solidFill>
              </a:defRPr>
            </a:lvl3pPr>
            <a:lvl4pPr marL="2145620" indent="-494620">
              <a:spcBef>
                <a:spcPts val="3800"/>
              </a:spcBef>
              <a:defRPr sz="3200">
                <a:solidFill>
                  <a:srgbClr val="FFFFFF"/>
                </a:solidFill>
              </a:defRPr>
            </a:lvl4pPr>
            <a:lvl5pPr marL="2590120" indent="-494620">
              <a:spcBef>
                <a:spcPts val="38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Left">
    <p:bg>
      <p:bgPr>
        <a:solidFill>
          <a:srgbClr val="000000"/>
        </a:solidFill>
        <a:effectLst/>
      </p:bgPr>
    </p:bg>
    <p:spTree>
      <p:nvGrpSpPr>
        <p:cNvPr id="1" name=""/>
        <p:cNvGrpSpPr/>
        <p:nvPr/>
      </p:nvGrpSpPr>
      <p:grpSpPr>
        <a:xfrm>
          <a:off x="0" y="0"/>
          <a:ext cx="0" cy="0"/>
          <a:chOff x="0" y="0"/>
          <a:chExt cx="0" cy="0"/>
        </a:xfrm>
      </p:grpSpPr>
      <p:sp>
        <p:nvSpPr>
          <p:cNvPr id="346"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47"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solidFill>
                  <a:srgbClr val="FFFFFF"/>
                </a:solidFill>
              </a:defRPr>
            </a:lvl1pPr>
            <a:lvl2pPr marL="1256620" indent="-494620">
              <a:spcBef>
                <a:spcPts val="3800"/>
              </a:spcBef>
              <a:defRPr sz="3200">
                <a:solidFill>
                  <a:srgbClr val="FFFFFF"/>
                </a:solidFill>
              </a:defRPr>
            </a:lvl2pPr>
            <a:lvl3pPr marL="1701120" indent="-494620">
              <a:spcBef>
                <a:spcPts val="3800"/>
              </a:spcBef>
              <a:defRPr sz="3200">
                <a:solidFill>
                  <a:srgbClr val="FFFFFF"/>
                </a:solidFill>
              </a:defRPr>
            </a:lvl3pPr>
            <a:lvl4pPr marL="2145620" indent="-494620">
              <a:spcBef>
                <a:spcPts val="3800"/>
              </a:spcBef>
              <a:defRPr sz="3200">
                <a:solidFill>
                  <a:srgbClr val="FFFFFF"/>
                </a:solidFill>
              </a:defRPr>
            </a:lvl4pPr>
            <a:lvl5pPr marL="2590120" indent="-494620">
              <a:spcBef>
                <a:spcPts val="38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Right">
    <p:bg>
      <p:bgPr>
        <a:solidFill>
          <a:srgbClr val="000000"/>
        </a:solidFill>
        <a:effectLst/>
      </p:bgPr>
    </p:bg>
    <p:spTree>
      <p:nvGrpSpPr>
        <p:cNvPr id="1" name=""/>
        <p:cNvGrpSpPr/>
        <p:nvPr/>
      </p:nvGrpSpPr>
      <p:grpSpPr>
        <a:xfrm>
          <a:off x="0" y="0"/>
          <a:ext cx="0" cy="0"/>
          <a:chOff x="0" y="0"/>
          <a:chExt cx="0" cy="0"/>
        </a:xfrm>
      </p:grpSpPr>
      <p:sp>
        <p:nvSpPr>
          <p:cNvPr id="355"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56"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solidFill>
                  <a:srgbClr val="FFFFFF"/>
                </a:solidFill>
              </a:defRPr>
            </a:lvl1pPr>
            <a:lvl2pPr marL="1256620" indent="-494620">
              <a:spcBef>
                <a:spcPts val="3800"/>
              </a:spcBef>
              <a:defRPr sz="3200">
                <a:solidFill>
                  <a:srgbClr val="FFFFFF"/>
                </a:solidFill>
              </a:defRPr>
            </a:lvl2pPr>
            <a:lvl3pPr marL="1701120" indent="-494620">
              <a:spcBef>
                <a:spcPts val="3800"/>
              </a:spcBef>
              <a:defRPr sz="3200">
                <a:solidFill>
                  <a:srgbClr val="FFFFFF"/>
                </a:solidFill>
              </a:defRPr>
            </a:lvl3pPr>
            <a:lvl4pPr marL="2145620" indent="-494620">
              <a:spcBef>
                <a:spcPts val="3800"/>
              </a:spcBef>
              <a:defRPr sz="3200">
                <a:solidFill>
                  <a:srgbClr val="FFFFFF"/>
                </a:solidFill>
              </a:defRPr>
            </a:lvl4pPr>
            <a:lvl5pPr marL="2590120" indent="-494620">
              <a:spcBef>
                <a:spcPts val="38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5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4" name="Title Text"/>
          <p:cNvSpPr txBox="1">
            <a:spLocks noGrp="1"/>
          </p:cNvSpPr>
          <p:nvPr>
            <p:ph type="title"/>
          </p:nvPr>
        </p:nvSpPr>
        <p:spPr>
          <a:xfrm>
            <a:off x="1270000" y="1485900"/>
            <a:ext cx="10464800" cy="3467100"/>
          </a:xfrm>
          <a:prstGeom prst="rect">
            <a:avLst/>
          </a:prstGeom>
        </p:spPr>
        <p:txBody>
          <a:bodyPr anchor="b"/>
          <a:lstStyle>
            <a:lvl1pPr>
              <a:defRPr sz="7200">
                <a:solidFill>
                  <a:srgbClr val="3E231A"/>
                </a:solidFill>
                <a:latin typeface="Papyrus"/>
                <a:ea typeface="Papyrus"/>
                <a:cs typeface="Papyrus"/>
                <a:sym typeface="Papyrus"/>
              </a:defRPr>
            </a:lvl1pPr>
          </a:lstStyle>
          <a:p>
            <a:r>
              <a:t>Title Text</a:t>
            </a:r>
          </a:p>
        </p:txBody>
      </p:sp>
      <p:sp>
        <p:nvSpPr>
          <p:cNvPr id="365" name="Body Level One…"/>
          <p:cNvSpPr txBox="1">
            <a:spLocks noGrp="1"/>
          </p:cNvSpPr>
          <p:nvPr>
            <p:ph type="body" sz="quarter" idx="1"/>
          </p:nvPr>
        </p:nvSpPr>
        <p:spPr>
          <a:xfrm>
            <a:off x="1270000" y="5029200"/>
            <a:ext cx="10464800" cy="1473200"/>
          </a:xfrm>
          <a:prstGeom prst="rect">
            <a:avLst/>
          </a:prstGeom>
        </p:spPr>
        <p:txBody>
          <a:bodyPr anchor="t"/>
          <a:lstStyle>
            <a:lvl1pPr marL="0" indent="0" algn="ctr">
              <a:spcBef>
                <a:spcPts val="0"/>
              </a:spcBef>
              <a:buSzTx/>
              <a:buNone/>
              <a:defRPr sz="3600">
                <a:solidFill>
                  <a:srgbClr val="3E231A"/>
                </a:solidFill>
                <a:latin typeface="Papyrus"/>
                <a:ea typeface="Papyrus"/>
                <a:cs typeface="Papyrus"/>
                <a:sym typeface="Papyrus"/>
              </a:defRPr>
            </a:lvl1pPr>
            <a:lvl2pPr marL="0" indent="0" algn="ctr">
              <a:spcBef>
                <a:spcPts val="0"/>
              </a:spcBef>
              <a:buSzTx/>
              <a:buNone/>
              <a:defRPr sz="3600">
                <a:solidFill>
                  <a:srgbClr val="3E231A"/>
                </a:solidFill>
                <a:latin typeface="Papyrus"/>
                <a:ea typeface="Papyrus"/>
                <a:cs typeface="Papyrus"/>
                <a:sym typeface="Papyrus"/>
              </a:defRPr>
            </a:lvl2pPr>
            <a:lvl3pPr marL="0" indent="0" algn="ctr">
              <a:spcBef>
                <a:spcPts val="0"/>
              </a:spcBef>
              <a:buSzTx/>
              <a:buNone/>
              <a:defRPr sz="3600">
                <a:solidFill>
                  <a:srgbClr val="3E231A"/>
                </a:solidFill>
                <a:latin typeface="Papyrus"/>
                <a:ea typeface="Papyrus"/>
                <a:cs typeface="Papyrus"/>
                <a:sym typeface="Papyrus"/>
              </a:defRPr>
            </a:lvl3pPr>
            <a:lvl4pPr marL="0" indent="0" algn="ctr">
              <a:spcBef>
                <a:spcPts val="0"/>
              </a:spcBef>
              <a:buSzTx/>
              <a:buNone/>
              <a:defRPr sz="3600">
                <a:solidFill>
                  <a:srgbClr val="3E231A"/>
                </a:solidFill>
                <a:latin typeface="Papyrus"/>
                <a:ea typeface="Papyrus"/>
                <a:cs typeface="Papyrus"/>
                <a:sym typeface="Papyrus"/>
              </a:defRPr>
            </a:lvl4pPr>
            <a:lvl5pPr marL="0" indent="0" algn="ctr">
              <a:spcBef>
                <a:spcPts val="0"/>
              </a:spcBef>
              <a:buSzTx/>
              <a:buNone/>
              <a:defRPr sz="3600">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366"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r>
              <a:t>Title Text</a:t>
            </a:r>
          </a:p>
        </p:txBody>
      </p:sp>
      <p:sp>
        <p:nvSpPr>
          <p:cNvPr id="374" name="Body Level One…"/>
          <p:cNvSpPr txBox="1">
            <a:spLocks noGrp="1"/>
          </p:cNvSpPr>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3"/>
              </a:buBlip>
              <a:defRPr>
                <a:solidFill>
                  <a:srgbClr val="3E231A"/>
                </a:solidFill>
                <a:latin typeface="Papyrus"/>
                <a:ea typeface="Papyrus"/>
                <a:cs typeface="Papyrus"/>
                <a:sym typeface="Papyrus"/>
              </a:defRPr>
            </a:lvl1pPr>
            <a:lvl2pPr marL="1562100" indent="-558800">
              <a:spcBef>
                <a:spcPts val="1200"/>
              </a:spcBef>
              <a:buSzPct val="30000"/>
              <a:buBlip>
                <a:blip r:embed="rId3"/>
              </a:buBlip>
              <a:defRPr>
                <a:solidFill>
                  <a:srgbClr val="3E231A"/>
                </a:solidFill>
                <a:latin typeface="Papyrus"/>
                <a:ea typeface="Papyrus"/>
                <a:cs typeface="Papyrus"/>
                <a:sym typeface="Papyrus"/>
              </a:defRPr>
            </a:lvl2pPr>
            <a:lvl3pPr marL="2273300" indent="-558800">
              <a:spcBef>
                <a:spcPts val="1200"/>
              </a:spcBef>
              <a:buSzPct val="30000"/>
              <a:buBlip>
                <a:blip r:embed="rId3"/>
              </a:buBlip>
              <a:defRPr>
                <a:solidFill>
                  <a:srgbClr val="3E231A"/>
                </a:solidFill>
                <a:latin typeface="Papyrus"/>
                <a:ea typeface="Papyrus"/>
                <a:cs typeface="Papyrus"/>
                <a:sym typeface="Papyrus"/>
              </a:defRPr>
            </a:lvl3pPr>
            <a:lvl4pPr marL="2984500" indent="-558800">
              <a:spcBef>
                <a:spcPts val="1200"/>
              </a:spcBef>
              <a:buSzPct val="30000"/>
              <a:buBlip>
                <a:blip r:embed="rId3"/>
              </a:buBlip>
              <a:defRPr>
                <a:solidFill>
                  <a:srgbClr val="3E231A"/>
                </a:solidFill>
                <a:latin typeface="Papyrus"/>
                <a:ea typeface="Papyrus"/>
                <a:cs typeface="Papyrus"/>
                <a:sym typeface="Papyrus"/>
              </a:defRPr>
            </a:lvl4pPr>
            <a:lvl5pPr marL="3708400" indent="-558800">
              <a:spcBef>
                <a:spcPts val="1200"/>
              </a:spcBef>
              <a:buSzPct val="30000"/>
              <a:buBlip>
                <a:blip r:embed="rId3"/>
              </a:buBlip>
              <a:defRPr>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375"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2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 name="Title Text"/>
          <p:cNvSpPr txBox="1">
            <a:spLocks noGrp="1"/>
          </p:cNvSpPr>
          <p:nvPr>
            <p:ph type="title"/>
          </p:nvPr>
        </p:nvSpPr>
        <p:spPr>
          <a:xfrm>
            <a:off x="1270000" y="635000"/>
            <a:ext cx="10464800" cy="2108200"/>
          </a:xfrm>
          <a:prstGeom prst="rect">
            <a:avLst/>
          </a:prstGeom>
        </p:spPr>
        <p:txBody>
          <a:bodyPr/>
          <a:lstStyle>
            <a:lvl1pPr>
              <a:defRPr sz="7200">
                <a:solidFill>
                  <a:srgbClr val="3E231A"/>
                </a:solidFill>
                <a:latin typeface="Papyrus"/>
                <a:ea typeface="Papyrus"/>
                <a:cs typeface="Papyrus"/>
                <a:sym typeface="Papyrus"/>
              </a:defRPr>
            </a:lvl1pPr>
          </a:lstStyle>
          <a:p>
            <a:r>
              <a:t>Title Text</a:t>
            </a:r>
          </a:p>
        </p:txBody>
      </p:sp>
      <p:sp>
        <p:nvSpPr>
          <p:cNvPr id="383" name="Body Level One…"/>
          <p:cNvSpPr txBox="1">
            <a:spLocks noGrp="1"/>
          </p:cNvSpPr>
          <p:nvPr>
            <p:ph type="body" idx="1"/>
          </p:nvPr>
        </p:nvSpPr>
        <p:spPr>
          <a:xfrm>
            <a:off x="1270000" y="2819400"/>
            <a:ext cx="10464800" cy="5842000"/>
          </a:xfrm>
          <a:prstGeom prst="rect">
            <a:avLst/>
          </a:prstGeom>
        </p:spPr>
        <p:txBody>
          <a:bodyPr numCol="2" spcCol="523240" anchor="t"/>
          <a:lstStyle>
            <a:lvl1pPr marL="673100" indent="-393700">
              <a:spcBef>
                <a:spcPts val="2800"/>
              </a:spcBef>
              <a:buSzPct val="30000"/>
              <a:buFont typeface="Gill Sans"/>
              <a:buBlip>
                <a:blip r:embed="rId3"/>
              </a:buBlip>
              <a:defRPr sz="3200">
                <a:solidFill>
                  <a:srgbClr val="3E231A"/>
                </a:solidFill>
                <a:latin typeface="Papyrus"/>
                <a:ea typeface="Papyrus"/>
                <a:cs typeface="Papyrus"/>
                <a:sym typeface="Papyrus"/>
              </a:defRPr>
            </a:lvl1pPr>
            <a:lvl2pPr marL="1193800" indent="-393700">
              <a:spcBef>
                <a:spcPts val="2800"/>
              </a:spcBef>
              <a:buSzPct val="30000"/>
              <a:buFont typeface="Gill Sans"/>
              <a:buBlip>
                <a:blip r:embed="rId3"/>
              </a:buBlip>
              <a:defRPr sz="3200">
                <a:solidFill>
                  <a:srgbClr val="3E231A"/>
                </a:solidFill>
                <a:latin typeface="Papyrus"/>
                <a:ea typeface="Papyrus"/>
                <a:cs typeface="Papyrus"/>
                <a:sym typeface="Papyrus"/>
              </a:defRPr>
            </a:lvl2pPr>
            <a:lvl3pPr marL="1651000" indent="-393700">
              <a:spcBef>
                <a:spcPts val="2800"/>
              </a:spcBef>
              <a:buSzPct val="30000"/>
              <a:buFont typeface="Gill Sans"/>
              <a:buBlip>
                <a:blip r:embed="rId3"/>
              </a:buBlip>
              <a:defRPr sz="3200">
                <a:solidFill>
                  <a:srgbClr val="3E231A"/>
                </a:solidFill>
                <a:latin typeface="Papyrus"/>
                <a:ea typeface="Papyrus"/>
                <a:cs typeface="Papyrus"/>
                <a:sym typeface="Papyrus"/>
              </a:defRPr>
            </a:lvl3pPr>
            <a:lvl4pPr marL="2171700" indent="-393700">
              <a:spcBef>
                <a:spcPts val="2800"/>
              </a:spcBef>
              <a:buSzPct val="30000"/>
              <a:buFont typeface="Gill Sans"/>
              <a:buBlip>
                <a:blip r:embed="rId3"/>
              </a:buBlip>
              <a:defRPr sz="3200">
                <a:solidFill>
                  <a:srgbClr val="3E231A"/>
                </a:solidFill>
                <a:latin typeface="Papyrus"/>
                <a:ea typeface="Papyrus"/>
                <a:cs typeface="Papyrus"/>
                <a:sym typeface="Papyrus"/>
              </a:defRPr>
            </a:lvl4pPr>
            <a:lvl5pPr marL="2692400" indent="-393700">
              <a:spcBef>
                <a:spcPts val="2800"/>
              </a:spcBef>
              <a:buSzPct val="30000"/>
              <a:buFont typeface="Gill Sans"/>
              <a:buBlip>
                <a:blip r:embed="rId3"/>
              </a:buBlip>
              <a:defRPr sz="3200">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Body Level One…"/>
          <p:cNvSpPr txBox="1">
            <a:spLocks noGrp="1"/>
          </p:cNvSpPr>
          <p:nvPr>
            <p:ph type="body" idx="1"/>
          </p:nvPr>
        </p:nvSpPr>
        <p:spPr>
          <a:xfrm>
            <a:off x="1270000" y="1168400"/>
            <a:ext cx="10464800" cy="7416800"/>
          </a:xfrm>
          <a:prstGeom prst="rect">
            <a:avLst/>
          </a:prstGeom>
        </p:spPr>
        <p:txBody>
          <a:bodyPr/>
          <a:lstStyle>
            <a:lvl1pPr marL="863600" indent="-558800">
              <a:spcBef>
                <a:spcPts val="3700"/>
              </a:spcBef>
              <a:buSzPct val="30000"/>
              <a:buFont typeface="Gill Sans"/>
              <a:buBlip>
                <a:blip r:embed="rId3"/>
              </a:buBlip>
              <a:defRPr>
                <a:solidFill>
                  <a:srgbClr val="3E231A"/>
                </a:solidFill>
                <a:latin typeface="Papyrus"/>
                <a:ea typeface="Papyrus"/>
                <a:cs typeface="Papyrus"/>
                <a:sym typeface="Papyrus"/>
              </a:defRPr>
            </a:lvl1pPr>
            <a:lvl2pPr marL="1562100" indent="-558800">
              <a:spcBef>
                <a:spcPts val="3700"/>
              </a:spcBef>
              <a:buSzPct val="30000"/>
              <a:buFont typeface="Gill Sans"/>
              <a:buBlip>
                <a:blip r:embed="rId3"/>
              </a:buBlip>
              <a:defRPr>
                <a:solidFill>
                  <a:srgbClr val="3E231A"/>
                </a:solidFill>
                <a:latin typeface="Papyrus"/>
                <a:ea typeface="Papyrus"/>
                <a:cs typeface="Papyrus"/>
                <a:sym typeface="Papyrus"/>
              </a:defRPr>
            </a:lvl2pPr>
            <a:lvl3pPr marL="2273300" indent="-558800">
              <a:spcBef>
                <a:spcPts val="3700"/>
              </a:spcBef>
              <a:buSzPct val="30000"/>
              <a:buFont typeface="Gill Sans"/>
              <a:buBlip>
                <a:blip r:embed="rId3"/>
              </a:buBlip>
              <a:defRPr>
                <a:solidFill>
                  <a:srgbClr val="3E231A"/>
                </a:solidFill>
                <a:latin typeface="Papyrus"/>
                <a:ea typeface="Papyrus"/>
                <a:cs typeface="Papyrus"/>
                <a:sym typeface="Papyrus"/>
              </a:defRPr>
            </a:lvl3pPr>
            <a:lvl4pPr marL="2984500" indent="-558800">
              <a:spcBef>
                <a:spcPts val="3700"/>
              </a:spcBef>
              <a:buSzPct val="30000"/>
              <a:buFont typeface="Gill Sans"/>
              <a:buBlip>
                <a:blip r:embed="rId3"/>
              </a:buBlip>
              <a:defRPr>
                <a:solidFill>
                  <a:srgbClr val="3E231A"/>
                </a:solidFill>
                <a:latin typeface="Papyrus"/>
                <a:ea typeface="Papyrus"/>
                <a:cs typeface="Papyrus"/>
                <a:sym typeface="Papyrus"/>
              </a:defRPr>
            </a:lvl4pPr>
            <a:lvl5pPr marL="3708400" indent="-558800">
              <a:spcBef>
                <a:spcPts val="3700"/>
              </a:spcBef>
              <a:buSzPct val="30000"/>
              <a:buFont typeface="Gill Sans"/>
              <a:buBlip>
                <a:blip r:embed="rId3"/>
              </a:buBlip>
              <a:defRPr>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392"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9"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6" name="Title Text"/>
          <p:cNvSpPr txBox="1">
            <a:spLocks noGrp="1"/>
          </p:cNvSpPr>
          <p:nvPr>
            <p:ph type="title"/>
          </p:nvPr>
        </p:nvSpPr>
        <p:spPr>
          <a:xfrm>
            <a:off x="1270000" y="635000"/>
            <a:ext cx="10464800" cy="2108200"/>
          </a:xfrm>
          <a:prstGeom prst="rect">
            <a:avLst/>
          </a:prstGeom>
        </p:spPr>
        <p:txBody>
          <a:bodyPr/>
          <a:lstStyle>
            <a:lvl1pPr>
              <a:defRPr sz="7200">
                <a:solidFill>
                  <a:srgbClr val="3E231A"/>
                </a:solidFill>
                <a:latin typeface="Papyrus"/>
                <a:ea typeface="Papyrus"/>
                <a:cs typeface="Papyrus"/>
                <a:sym typeface="Papyrus"/>
              </a:defRPr>
            </a:lvl1pPr>
          </a:lstStyle>
          <a:p>
            <a:r>
              <a:t>Title Text</a:t>
            </a:r>
          </a:p>
        </p:txBody>
      </p:sp>
      <p:sp>
        <p:nvSpPr>
          <p:cNvPr id="407"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4" name="Title Text"/>
          <p:cNvSpPr txBox="1">
            <a:spLocks noGrp="1"/>
          </p:cNvSpPr>
          <p:nvPr>
            <p:ph type="title"/>
          </p:nvPr>
        </p:nvSpPr>
        <p:spPr>
          <a:xfrm>
            <a:off x="1270000" y="3136900"/>
            <a:ext cx="10464800" cy="3467100"/>
          </a:xfrm>
          <a:prstGeom prst="rect">
            <a:avLst/>
          </a:prstGeom>
        </p:spPr>
        <p:txBody>
          <a:bodyPr/>
          <a:lstStyle>
            <a:lvl1pPr>
              <a:defRPr sz="7200">
                <a:solidFill>
                  <a:srgbClr val="3E231A"/>
                </a:solidFill>
                <a:latin typeface="Papyrus"/>
                <a:ea typeface="Papyrus"/>
                <a:cs typeface="Papyrus"/>
                <a:sym typeface="Papyrus"/>
              </a:defRPr>
            </a:lvl1pPr>
          </a:lstStyle>
          <a:p>
            <a:r>
              <a:t>Title Text</a:t>
            </a:r>
          </a:p>
        </p:txBody>
      </p:sp>
      <p:sp>
        <p:nvSpPr>
          <p:cNvPr id="415"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Image"/>
          <p:cNvSpPr>
            <a:spLocks noGrp="1"/>
          </p:cNvSpPr>
          <p:nvPr>
            <p:ph type="pic" sz="quarter" idx="13"/>
          </p:nvPr>
        </p:nvSpPr>
        <p:spPr>
          <a:xfrm>
            <a:off x="3771900" y="2825750"/>
            <a:ext cx="5461000" cy="4102100"/>
          </a:xfrm>
          <a:prstGeom prst="rect">
            <a:avLst/>
          </a:prstGeom>
          <a:ln w="9525">
            <a:round/>
          </a:ln>
        </p:spPr>
        <p:txBody>
          <a:bodyPr lIns="91439" tIns="45719" rIns="91439" bIns="45719" anchor="t"/>
          <a:lstStyle/>
          <a:p>
            <a:endParaRPr/>
          </a:p>
        </p:txBody>
      </p:sp>
      <p:sp>
        <p:nvSpPr>
          <p:cNvPr id="423" name="Title Text"/>
          <p:cNvSpPr txBox="1">
            <a:spLocks noGrp="1"/>
          </p:cNvSpPr>
          <p:nvPr>
            <p:ph type="title"/>
          </p:nvPr>
        </p:nvSpPr>
        <p:spPr>
          <a:xfrm>
            <a:off x="1270000" y="7315200"/>
            <a:ext cx="10464800" cy="1879600"/>
          </a:xfrm>
          <a:prstGeom prst="rect">
            <a:avLst/>
          </a:prstGeom>
        </p:spPr>
        <p:txBody>
          <a:bodyPr/>
          <a:lstStyle>
            <a:lvl1pPr>
              <a:defRPr sz="7200">
                <a:solidFill>
                  <a:srgbClr val="3E231A"/>
                </a:solidFill>
                <a:latin typeface="Papyrus"/>
                <a:ea typeface="Papyrus"/>
                <a:cs typeface="Papyrus"/>
                <a:sym typeface="Papyrus"/>
              </a:defRPr>
            </a:lvl1pPr>
          </a:lstStyle>
          <a:p>
            <a:r>
              <a:t>Title Text</a:t>
            </a:r>
          </a:p>
        </p:txBody>
      </p:sp>
      <p:sp>
        <p:nvSpPr>
          <p:cNvPr id="424"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1" name="Image"/>
          <p:cNvSpPr>
            <a:spLocks noGrp="1"/>
          </p:cNvSpPr>
          <p:nvPr>
            <p:ph type="pic" sz="quarter" idx="13"/>
          </p:nvPr>
        </p:nvSpPr>
        <p:spPr>
          <a:xfrm>
            <a:off x="7188200" y="2197100"/>
            <a:ext cx="4089400" cy="5397500"/>
          </a:xfrm>
          <a:prstGeom prst="rect">
            <a:avLst/>
          </a:prstGeom>
          <a:ln w="9525">
            <a:round/>
          </a:ln>
        </p:spPr>
        <p:txBody>
          <a:bodyPr lIns="91439" tIns="45719" rIns="91439" bIns="45719" anchor="t"/>
          <a:lstStyle/>
          <a:p>
            <a:endParaRPr/>
          </a:p>
        </p:txBody>
      </p:sp>
      <p:sp>
        <p:nvSpPr>
          <p:cNvPr id="432" name="Title Text"/>
          <p:cNvSpPr txBox="1">
            <a:spLocks noGrp="1"/>
          </p:cNvSpPr>
          <p:nvPr>
            <p:ph type="title"/>
          </p:nvPr>
        </p:nvSpPr>
        <p:spPr>
          <a:xfrm>
            <a:off x="838200" y="2108200"/>
            <a:ext cx="6108700" cy="3175000"/>
          </a:xfrm>
          <a:prstGeom prst="rect">
            <a:avLst/>
          </a:prstGeom>
        </p:spPr>
        <p:txBody>
          <a:bodyPr anchor="b"/>
          <a:lstStyle>
            <a:lvl1pPr>
              <a:defRPr sz="6000">
                <a:solidFill>
                  <a:srgbClr val="3E231A"/>
                </a:solidFill>
                <a:latin typeface="Papyrus"/>
                <a:ea typeface="Papyrus"/>
                <a:cs typeface="Papyrus"/>
                <a:sym typeface="Papyrus"/>
              </a:defRPr>
            </a:lvl1pPr>
          </a:lstStyle>
          <a:p>
            <a:r>
              <a:t>Title Text</a:t>
            </a:r>
          </a:p>
        </p:txBody>
      </p:sp>
      <p:sp>
        <p:nvSpPr>
          <p:cNvPr id="433" name="Body Level One…"/>
          <p:cNvSpPr txBox="1">
            <a:spLocks noGrp="1"/>
          </p:cNvSpPr>
          <p:nvPr>
            <p:ph type="body" sz="quarter" idx="1"/>
          </p:nvPr>
        </p:nvSpPr>
        <p:spPr>
          <a:xfrm>
            <a:off x="838200" y="5359400"/>
            <a:ext cx="6108700" cy="2336800"/>
          </a:xfrm>
          <a:prstGeom prst="rect">
            <a:avLst/>
          </a:prstGeom>
        </p:spPr>
        <p:txBody>
          <a:bodyPr anchor="t"/>
          <a:lstStyle>
            <a:lvl1pPr marL="0" indent="0" algn="ctr">
              <a:spcBef>
                <a:spcPts val="0"/>
              </a:spcBef>
              <a:buSzTx/>
              <a:buNone/>
              <a:defRPr sz="3000">
                <a:solidFill>
                  <a:srgbClr val="3E231A"/>
                </a:solidFill>
                <a:latin typeface="Papyrus"/>
                <a:ea typeface="Papyrus"/>
                <a:cs typeface="Papyrus"/>
                <a:sym typeface="Papyrus"/>
              </a:defRPr>
            </a:lvl1pPr>
            <a:lvl2pPr marL="0" indent="0" algn="ctr">
              <a:spcBef>
                <a:spcPts val="0"/>
              </a:spcBef>
              <a:buSzTx/>
              <a:buNone/>
              <a:defRPr sz="3000">
                <a:solidFill>
                  <a:srgbClr val="3E231A"/>
                </a:solidFill>
                <a:latin typeface="Papyrus"/>
                <a:ea typeface="Papyrus"/>
                <a:cs typeface="Papyrus"/>
                <a:sym typeface="Papyrus"/>
              </a:defRPr>
            </a:lvl2pPr>
            <a:lvl3pPr marL="0" indent="0" algn="ctr">
              <a:spcBef>
                <a:spcPts val="0"/>
              </a:spcBef>
              <a:buSzTx/>
              <a:buNone/>
              <a:defRPr sz="3000">
                <a:solidFill>
                  <a:srgbClr val="3E231A"/>
                </a:solidFill>
                <a:latin typeface="Papyrus"/>
                <a:ea typeface="Papyrus"/>
                <a:cs typeface="Papyrus"/>
                <a:sym typeface="Papyrus"/>
              </a:defRPr>
            </a:lvl3pPr>
            <a:lvl4pPr marL="0" indent="0" algn="ctr">
              <a:spcBef>
                <a:spcPts val="0"/>
              </a:spcBef>
              <a:buSzTx/>
              <a:buNone/>
              <a:defRPr sz="3000">
                <a:solidFill>
                  <a:srgbClr val="3E231A"/>
                </a:solidFill>
                <a:latin typeface="Papyrus"/>
                <a:ea typeface="Papyrus"/>
                <a:cs typeface="Papyrus"/>
                <a:sym typeface="Papyrus"/>
              </a:defRPr>
            </a:lvl4pPr>
            <a:lvl5pPr marL="0" indent="0" algn="ctr">
              <a:spcBef>
                <a:spcPts val="0"/>
              </a:spcBef>
              <a:buSzTx/>
              <a:buNone/>
              <a:defRPr sz="3000">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1" name="Image"/>
          <p:cNvSpPr>
            <a:spLocks noGrp="1"/>
          </p:cNvSpPr>
          <p:nvPr>
            <p:ph type="pic" sz="quarter" idx="13"/>
          </p:nvPr>
        </p:nvSpPr>
        <p:spPr>
          <a:xfrm>
            <a:off x="7188200" y="3035300"/>
            <a:ext cx="4089400" cy="5397500"/>
          </a:xfrm>
          <a:prstGeom prst="rect">
            <a:avLst/>
          </a:prstGeom>
          <a:ln w="9525">
            <a:round/>
          </a:ln>
        </p:spPr>
        <p:txBody>
          <a:bodyPr lIns="91439" tIns="45719" rIns="91439" bIns="45719" anchor="t"/>
          <a:lstStyle/>
          <a:p>
            <a:endParaRPr/>
          </a:p>
        </p:txBody>
      </p:sp>
      <p:sp>
        <p:nvSpPr>
          <p:cNvPr id="442" name="Title Text"/>
          <p:cNvSpPr txBox="1">
            <a:spLocks noGrp="1"/>
          </p:cNvSpPr>
          <p:nvPr>
            <p:ph type="title"/>
          </p:nvPr>
        </p:nvSpPr>
        <p:spPr>
          <a:xfrm>
            <a:off x="1270000" y="635000"/>
            <a:ext cx="10464800" cy="2108200"/>
          </a:xfrm>
          <a:prstGeom prst="rect">
            <a:avLst/>
          </a:prstGeom>
        </p:spPr>
        <p:txBody>
          <a:bodyPr/>
          <a:lstStyle>
            <a:lvl1pPr>
              <a:defRPr sz="7200">
                <a:solidFill>
                  <a:srgbClr val="3E231A"/>
                </a:solidFill>
                <a:latin typeface="Papyrus"/>
                <a:ea typeface="Papyrus"/>
                <a:cs typeface="Papyrus"/>
                <a:sym typeface="Papyrus"/>
              </a:defRPr>
            </a:lvl1pPr>
          </a:lstStyle>
          <a:p>
            <a:r>
              <a:t>Title Text</a:t>
            </a:r>
          </a:p>
        </p:txBody>
      </p:sp>
      <p:sp>
        <p:nvSpPr>
          <p:cNvPr id="443" name="Body Level One…"/>
          <p:cNvSpPr txBox="1">
            <a:spLocks noGrp="1"/>
          </p:cNvSpPr>
          <p:nvPr>
            <p:ph type="body" sz="half" idx="1"/>
          </p:nvPr>
        </p:nvSpPr>
        <p:spPr>
          <a:xfrm>
            <a:off x="1270000" y="2819400"/>
            <a:ext cx="4953000" cy="5842000"/>
          </a:xfrm>
          <a:prstGeom prst="rect">
            <a:avLst/>
          </a:prstGeom>
        </p:spPr>
        <p:txBody>
          <a:bodyPr/>
          <a:lstStyle>
            <a:lvl1pPr marL="673100" indent="-393700">
              <a:spcBef>
                <a:spcPts val="2800"/>
              </a:spcBef>
              <a:buSzPct val="30000"/>
              <a:buFont typeface="Gill Sans"/>
              <a:buBlip>
                <a:blip r:embed="rId3"/>
              </a:buBlip>
              <a:defRPr sz="3200">
                <a:solidFill>
                  <a:srgbClr val="3E231A"/>
                </a:solidFill>
                <a:latin typeface="Papyrus"/>
                <a:ea typeface="Papyrus"/>
                <a:cs typeface="Papyrus"/>
                <a:sym typeface="Papyrus"/>
              </a:defRPr>
            </a:lvl1pPr>
            <a:lvl2pPr marL="1193800" indent="-393700">
              <a:spcBef>
                <a:spcPts val="2800"/>
              </a:spcBef>
              <a:buSzPct val="30000"/>
              <a:buFont typeface="Gill Sans"/>
              <a:buBlip>
                <a:blip r:embed="rId3"/>
              </a:buBlip>
              <a:defRPr sz="3200">
                <a:solidFill>
                  <a:srgbClr val="3E231A"/>
                </a:solidFill>
                <a:latin typeface="Papyrus"/>
                <a:ea typeface="Papyrus"/>
                <a:cs typeface="Papyrus"/>
                <a:sym typeface="Papyrus"/>
              </a:defRPr>
            </a:lvl2pPr>
            <a:lvl3pPr marL="1651000" indent="-393700">
              <a:spcBef>
                <a:spcPts val="2800"/>
              </a:spcBef>
              <a:buSzPct val="30000"/>
              <a:buFont typeface="Gill Sans"/>
              <a:buBlip>
                <a:blip r:embed="rId3"/>
              </a:buBlip>
              <a:defRPr sz="3200">
                <a:solidFill>
                  <a:srgbClr val="3E231A"/>
                </a:solidFill>
                <a:latin typeface="Papyrus"/>
                <a:ea typeface="Papyrus"/>
                <a:cs typeface="Papyrus"/>
                <a:sym typeface="Papyrus"/>
              </a:defRPr>
            </a:lvl3pPr>
            <a:lvl4pPr marL="2171700" indent="-393700">
              <a:spcBef>
                <a:spcPts val="2800"/>
              </a:spcBef>
              <a:buSzPct val="30000"/>
              <a:buFont typeface="Gill Sans"/>
              <a:buBlip>
                <a:blip r:embed="rId3"/>
              </a:buBlip>
              <a:defRPr sz="3200">
                <a:solidFill>
                  <a:srgbClr val="3E231A"/>
                </a:solidFill>
                <a:latin typeface="Papyrus"/>
                <a:ea typeface="Papyrus"/>
                <a:cs typeface="Papyrus"/>
                <a:sym typeface="Papyrus"/>
              </a:defRPr>
            </a:lvl4pPr>
            <a:lvl5pPr marL="2692400" indent="-393700">
              <a:spcBef>
                <a:spcPts val="2800"/>
              </a:spcBef>
              <a:buSzPct val="30000"/>
              <a:buFont typeface="Gill Sans"/>
              <a:buBlip>
                <a:blip r:embed="rId3"/>
              </a:buBlip>
              <a:defRPr sz="3200">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1" name="Title Text"/>
          <p:cNvSpPr txBox="1">
            <a:spLocks noGrp="1"/>
          </p:cNvSpPr>
          <p:nvPr>
            <p:ph type="title"/>
          </p:nvPr>
        </p:nvSpPr>
        <p:spPr>
          <a:xfrm>
            <a:off x="1270000" y="635000"/>
            <a:ext cx="10464800" cy="2108200"/>
          </a:xfrm>
          <a:prstGeom prst="rect">
            <a:avLst/>
          </a:prstGeom>
        </p:spPr>
        <p:txBody>
          <a:bodyPr/>
          <a:lstStyle>
            <a:lvl1pPr>
              <a:defRPr sz="7200">
                <a:solidFill>
                  <a:srgbClr val="3E231A"/>
                </a:solidFill>
                <a:latin typeface="Papyrus"/>
                <a:ea typeface="Papyrus"/>
                <a:cs typeface="Papyrus"/>
                <a:sym typeface="Papyrus"/>
              </a:defRPr>
            </a:lvl1pPr>
          </a:lstStyle>
          <a:p>
            <a:r>
              <a:t>Title Text</a:t>
            </a:r>
          </a:p>
        </p:txBody>
      </p:sp>
      <p:sp>
        <p:nvSpPr>
          <p:cNvPr id="452" name="Body Level One…"/>
          <p:cNvSpPr txBox="1">
            <a:spLocks noGrp="1"/>
          </p:cNvSpPr>
          <p:nvPr>
            <p:ph type="body" sz="half" idx="1"/>
          </p:nvPr>
        </p:nvSpPr>
        <p:spPr>
          <a:xfrm>
            <a:off x="1270000" y="2819400"/>
            <a:ext cx="4953000" cy="5842000"/>
          </a:xfrm>
          <a:prstGeom prst="rect">
            <a:avLst/>
          </a:prstGeom>
        </p:spPr>
        <p:txBody>
          <a:bodyPr/>
          <a:lstStyle>
            <a:lvl1pPr marL="673100" indent="-393700">
              <a:spcBef>
                <a:spcPts val="2800"/>
              </a:spcBef>
              <a:buSzPct val="30000"/>
              <a:buFont typeface="Gill Sans"/>
              <a:buBlip>
                <a:blip r:embed="rId3"/>
              </a:buBlip>
              <a:defRPr sz="3200">
                <a:solidFill>
                  <a:srgbClr val="3E231A"/>
                </a:solidFill>
                <a:latin typeface="Papyrus"/>
                <a:ea typeface="Papyrus"/>
                <a:cs typeface="Papyrus"/>
                <a:sym typeface="Papyrus"/>
              </a:defRPr>
            </a:lvl1pPr>
            <a:lvl2pPr marL="1193800" indent="-393700">
              <a:spcBef>
                <a:spcPts val="2800"/>
              </a:spcBef>
              <a:buSzPct val="30000"/>
              <a:buFont typeface="Gill Sans"/>
              <a:buBlip>
                <a:blip r:embed="rId3"/>
              </a:buBlip>
              <a:defRPr sz="3200">
                <a:solidFill>
                  <a:srgbClr val="3E231A"/>
                </a:solidFill>
                <a:latin typeface="Papyrus"/>
                <a:ea typeface="Papyrus"/>
                <a:cs typeface="Papyrus"/>
                <a:sym typeface="Papyrus"/>
              </a:defRPr>
            </a:lvl2pPr>
            <a:lvl3pPr marL="1651000" indent="-393700">
              <a:spcBef>
                <a:spcPts val="2800"/>
              </a:spcBef>
              <a:buSzPct val="30000"/>
              <a:buFont typeface="Gill Sans"/>
              <a:buBlip>
                <a:blip r:embed="rId3"/>
              </a:buBlip>
              <a:defRPr sz="3200">
                <a:solidFill>
                  <a:srgbClr val="3E231A"/>
                </a:solidFill>
                <a:latin typeface="Papyrus"/>
                <a:ea typeface="Papyrus"/>
                <a:cs typeface="Papyrus"/>
                <a:sym typeface="Papyrus"/>
              </a:defRPr>
            </a:lvl3pPr>
            <a:lvl4pPr marL="2171700" indent="-393700">
              <a:spcBef>
                <a:spcPts val="2800"/>
              </a:spcBef>
              <a:buSzPct val="30000"/>
              <a:buFont typeface="Gill Sans"/>
              <a:buBlip>
                <a:blip r:embed="rId3"/>
              </a:buBlip>
              <a:defRPr sz="3200">
                <a:solidFill>
                  <a:srgbClr val="3E231A"/>
                </a:solidFill>
                <a:latin typeface="Papyrus"/>
                <a:ea typeface="Papyrus"/>
                <a:cs typeface="Papyrus"/>
                <a:sym typeface="Papyrus"/>
              </a:defRPr>
            </a:lvl4pPr>
            <a:lvl5pPr marL="2692400" indent="-393700">
              <a:spcBef>
                <a:spcPts val="2800"/>
              </a:spcBef>
              <a:buSzPct val="30000"/>
              <a:buFont typeface="Gill Sans"/>
              <a:buBlip>
                <a:blip r:embed="rId3"/>
              </a:buBlip>
              <a:defRPr sz="3200">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453"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1270000" y="635000"/>
            <a:ext cx="10464800" cy="2108200"/>
          </a:xfrm>
          <a:prstGeom prst="rect">
            <a:avLst/>
          </a:prstGeom>
        </p:spPr>
        <p:txBody>
          <a:bodyPr/>
          <a:lstStyle>
            <a:lvl1pPr>
              <a:defRPr sz="7200">
                <a:solidFill>
                  <a:srgbClr val="3E231A"/>
                </a:solidFill>
                <a:latin typeface="Papyrus"/>
                <a:ea typeface="Papyrus"/>
                <a:cs typeface="Papyrus"/>
                <a:sym typeface="Papyrus"/>
              </a:defRPr>
            </a:lvl1pPr>
          </a:lstStyle>
          <a:p>
            <a:r>
              <a:t>Title Text</a:t>
            </a:r>
          </a:p>
        </p:txBody>
      </p:sp>
      <p:sp>
        <p:nvSpPr>
          <p:cNvPr id="461" name="Body Level One…"/>
          <p:cNvSpPr txBox="1">
            <a:spLocks noGrp="1"/>
          </p:cNvSpPr>
          <p:nvPr>
            <p:ph type="body" sz="half" idx="1"/>
          </p:nvPr>
        </p:nvSpPr>
        <p:spPr>
          <a:xfrm>
            <a:off x="7353300" y="2819400"/>
            <a:ext cx="4381500" cy="5842000"/>
          </a:xfrm>
          <a:prstGeom prst="rect">
            <a:avLst/>
          </a:prstGeom>
        </p:spPr>
        <p:txBody>
          <a:bodyPr/>
          <a:lstStyle>
            <a:lvl1pPr marL="673100" indent="-393700">
              <a:spcBef>
                <a:spcPts val="2800"/>
              </a:spcBef>
              <a:buSzPct val="30000"/>
              <a:buFont typeface="Gill Sans"/>
              <a:buBlip>
                <a:blip r:embed="rId3"/>
              </a:buBlip>
              <a:defRPr sz="3200">
                <a:solidFill>
                  <a:srgbClr val="3E231A"/>
                </a:solidFill>
                <a:latin typeface="Papyrus"/>
                <a:ea typeface="Papyrus"/>
                <a:cs typeface="Papyrus"/>
                <a:sym typeface="Papyrus"/>
              </a:defRPr>
            </a:lvl1pPr>
            <a:lvl2pPr marL="1193800" indent="-393700">
              <a:spcBef>
                <a:spcPts val="2800"/>
              </a:spcBef>
              <a:buSzPct val="30000"/>
              <a:buFont typeface="Gill Sans"/>
              <a:buBlip>
                <a:blip r:embed="rId3"/>
              </a:buBlip>
              <a:defRPr sz="3200">
                <a:solidFill>
                  <a:srgbClr val="3E231A"/>
                </a:solidFill>
                <a:latin typeface="Papyrus"/>
                <a:ea typeface="Papyrus"/>
                <a:cs typeface="Papyrus"/>
                <a:sym typeface="Papyrus"/>
              </a:defRPr>
            </a:lvl2pPr>
            <a:lvl3pPr marL="1651000" indent="-393700">
              <a:spcBef>
                <a:spcPts val="2800"/>
              </a:spcBef>
              <a:buSzPct val="30000"/>
              <a:buFont typeface="Gill Sans"/>
              <a:buBlip>
                <a:blip r:embed="rId3"/>
              </a:buBlip>
              <a:defRPr sz="3200">
                <a:solidFill>
                  <a:srgbClr val="3E231A"/>
                </a:solidFill>
                <a:latin typeface="Papyrus"/>
                <a:ea typeface="Papyrus"/>
                <a:cs typeface="Papyrus"/>
                <a:sym typeface="Papyrus"/>
              </a:defRPr>
            </a:lvl3pPr>
            <a:lvl4pPr marL="2171700" indent="-393700">
              <a:spcBef>
                <a:spcPts val="2800"/>
              </a:spcBef>
              <a:buSzPct val="30000"/>
              <a:buFont typeface="Gill Sans"/>
              <a:buBlip>
                <a:blip r:embed="rId3"/>
              </a:buBlip>
              <a:defRPr sz="3200">
                <a:solidFill>
                  <a:srgbClr val="3E231A"/>
                </a:solidFill>
                <a:latin typeface="Papyrus"/>
                <a:ea typeface="Papyrus"/>
                <a:cs typeface="Papyrus"/>
                <a:sym typeface="Papyrus"/>
              </a:defRPr>
            </a:lvl4pPr>
            <a:lvl5pPr marL="2692400" indent="-393700">
              <a:spcBef>
                <a:spcPts val="2800"/>
              </a:spcBef>
              <a:buSzPct val="30000"/>
              <a:buFont typeface="Gill Sans"/>
              <a:buBlip>
                <a:blip r:embed="rId3"/>
              </a:buBlip>
              <a:defRPr sz="3200">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270000" y="2971800"/>
            <a:ext cx="10464800" cy="3810000"/>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Horizontal">
    <p:spTree>
      <p:nvGrpSpPr>
        <p:cNvPr id="1" name=""/>
        <p:cNvGrpSpPr/>
        <p:nvPr/>
      </p:nvGrpSpPr>
      <p:grpSpPr>
        <a:xfrm>
          <a:off x="0" y="0"/>
          <a:ext cx="0" cy="0"/>
          <a:chOff x="0" y="0"/>
          <a:chExt cx="0" cy="0"/>
        </a:xfrm>
      </p:grpSpPr>
      <p:sp>
        <p:nvSpPr>
          <p:cNvPr id="69" name="Image"/>
          <p:cNvSpPr>
            <a:spLocks noGrp="1"/>
          </p:cNvSpPr>
          <p:nvPr>
            <p:ph type="pic" sz="half" idx="13"/>
          </p:nvPr>
        </p:nvSpPr>
        <p:spPr>
          <a:xfrm>
            <a:off x="2438400" y="1638300"/>
            <a:ext cx="8128000" cy="4559300"/>
          </a:xfrm>
          <a:prstGeom prst="rect">
            <a:avLst/>
          </a:prstGeom>
        </p:spPr>
        <p:txBody>
          <a:bodyPr lIns="91439" tIns="45719" rIns="91439" bIns="45719" anchor="t"/>
          <a:lstStyle/>
          <a:p>
            <a:endParaRPr/>
          </a:p>
        </p:txBody>
      </p:sp>
      <p:sp>
        <p:nvSpPr>
          <p:cNvPr id="70"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hoto - Horizontal Reflection">
    <p:spTree>
      <p:nvGrpSpPr>
        <p:cNvPr id="1" name=""/>
        <p:cNvGrpSpPr/>
        <p:nvPr/>
      </p:nvGrpSpPr>
      <p:grpSpPr>
        <a:xfrm>
          <a:off x="0" y="0"/>
          <a:ext cx="0" cy="0"/>
          <a:chOff x="0" y="0"/>
          <a:chExt cx="0" cy="0"/>
        </a:xfrm>
      </p:grpSpPr>
      <p:sp>
        <p:nvSpPr>
          <p:cNvPr id="78" name="Image"/>
          <p:cNvSpPr>
            <a:spLocks noGrp="1"/>
          </p:cNvSpPr>
          <p:nvPr>
            <p:ph type="pic" sz="half" idx="13"/>
          </p:nvPr>
        </p:nvSpPr>
        <p:spPr>
          <a:xfrm>
            <a:off x="2438400" y="1638300"/>
            <a:ext cx="8128000" cy="45593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theme" Target="../theme/theme1.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nchor="b">
            <a:spAutoFit/>
          </a:bodyPr>
          <a:lstStyle>
            <a:lvl1pPr algn="ctr" defTabSz="584200">
              <a:defRPr sz="1800">
                <a:latin typeface="+mj-lt"/>
                <a:ea typeface="+mj-ea"/>
                <a:cs typeface="+mj-cs"/>
                <a:sym typeface="Gill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Lst>
  <p:transitio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1pPr>
      <a:lvl2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2pPr>
      <a:lvl3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3pPr>
      <a:lvl4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4pPr>
      <a:lvl5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5pPr>
      <a:lvl6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6pPr>
      <a:lvl7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7pPr>
      <a:lvl8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8pPr>
      <a:lvl9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 name="Matthew 5:1-16…"/>
          <p:cNvSpPr txBox="1"/>
          <p:nvPr/>
        </p:nvSpPr>
        <p:spPr>
          <a:xfrm>
            <a:off x="333331" y="0"/>
            <a:ext cx="12338138" cy="1108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38100" tIns="38100" rIns="38100" bIns="38100" anchor="ctr">
            <a:spAutoFit/>
          </a:bodyPr>
          <a:lstStyle/>
          <a:p>
            <a:pPr algn="ctr" defTabSz="584200">
              <a:defRPr sz="4000" b="1">
                <a:solidFill>
                  <a:srgbClr val="FFFFFF"/>
                </a:solidFill>
                <a:latin typeface="Helvetica Neue"/>
                <a:ea typeface="Helvetica Neue"/>
                <a:cs typeface="Helvetica Neue"/>
                <a:sym typeface="Helvetica Neue"/>
              </a:defRPr>
            </a:pPr>
            <a:r>
              <a:rPr dirty="0"/>
              <a:t>Matthew 5:1-16</a:t>
            </a:r>
          </a:p>
          <a:p>
            <a:pPr algn="ctr" defTabSz="584200">
              <a:defRPr b="1">
                <a:solidFill>
                  <a:srgbClr val="FFFFFF"/>
                </a:solidFill>
                <a:latin typeface="Helvetica Neue"/>
                <a:ea typeface="Helvetica Neue"/>
                <a:cs typeface="Helvetica Neue"/>
                <a:sym typeface="Helvetica Neue"/>
              </a:defRPr>
            </a:pPr>
            <a:endParaRPr dirty="0"/>
          </a:p>
          <a:p>
            <a:pPr algn="ctr" defTabSz="584200">
              <a:defRPr sz="4000" b="1">
                <a:solidFill>
                  <a:srgbClr val="FFFFFF"/>
                </a:solidFill>
                <a:latin typeface="Helvetica Neue"/>
                <a:ea typeface="Helvetica Neue"/>
                <a:cs typeface="Helvetica Neue"/>
                <a:sym typeface="Helvetica Neue"/>
              </a:defRPr>
            </a:pPr>
            <a:r>
              <a:rPr dirty="0"/>
              <a:t>“Now when Jesus saw the crowds, he went up on a mountainside and sat down. His disciples came to him, and he began to teach them. He said:</a:t>
            </a:r>
          </a:p>
          <a:p>
            <a:pPr algn="ctr" defTabSz="584200">
              <a:defRPr sz="2500" b="1">
                <a:solidFill>
                  <a:srgbClr val="FFFFFF"/>
                </a:solidFill>
                <a:latin typeface="Helvetica Neue"/>
                <a:ea typeface="Helvetica Neue"/>
                <a:cs typeface="Helvetica Neue"/>
                <a:sym typeface="Helvetica Neue"/>
              </a:defRPr>
            </a:pPr>
            <a:r>
              <a:rPr dirty="0"/>
              <a:t> </a:t>
            </a:r>
          </a:p>
          <a:p>
            <a:pPr algn="ctr" defTabSz="584200">
              <a:defRPr sz="4000" b="1">
                <a:solidFill>
                  <a:srgbClr val="FFFFFF"/>
                </a:solidFill>
                <a:latin typeface="Helvetica Neue"/>
                <a:ea typeface="Helvetica Neue"/>
                <a:cs typeface="Helvetica Neue"/>
                <a:sym typeface="Helvetica Neue"/>
              </a:defRPr>
            </a:pPr>
            <a:r>
              <a:rPr dirty="0"/>
              <a:t>Blessed are the poor in spirit, </a:t>
            </a:r>
            <a:br>
              <a:rPr dirty="0"/>
            </a:br>
            <a:r>
              <a:rPr dirty="0"/>
              <a:t>   for theirs is the kingdom of heaven.</a:t>
            </a:r>
          </a:p>
          <a:p>
            <a:pPr algn="ctr" defTabSz="584200">
              <a:defRPr sz="4000" b="1">
                <a:solidFill>
                  <a:srgbClr val="FFFFFF"/>
                </a:solidFill>
                <a:latin typeface="Helvetica Neue"/>
                <a:ea typeface="Helvetica Neue"/>
                <a:cs typeface="Helvetica Neue"/>
                <a:sym typeface="Helvetica Neue"/>
              </a:defRPr>
            </a:pPr>
            <a:r>
              <a:rPr sz="2500" dirty="0"/>
              <a:t/>
            </a:r>
            <a:br>
              <a:rPr sz="2500" dirty="0"/>
            </a:br>
            <a:r>
              <a:rPr dirty="0"/>
              <a:t>Blessed are those who mourn, </a:t>
            </a:r>
            <a:br>
              <a:rPr dirty="0"/>
            </a:br>
            <a:r>
              <a:rPr dirty="0"/>
              <a:t>   for they will be comforted.</a:t>
            </a:r>
          </a:p>
          <a:p>
            <a:pPr algn="ctr" defTabSz="584200">
              <a:defRPr sz="4000" b="1">
                <a:solidFill>
                  <a:srgbClr val="FFFFFF"/>
                </a:solidFill>
                <a:latin typeface="Helvetica Neue"/>
                <a:ea typeface="Helvetica Neue"/>
                <a:cs typeface="Helvetica Neue"/>
                <a:sym typeface="Helvetica Neue"/>
              </a:defRPr>
            </a:pPr>
            <a:r>
              <a:rPr sz="2500" dirty="0"/>
              <a:t> </a:t>
            </a:r>
            <a:br>
              <a:rPr sz="2500" dirty="0"/>
            </a:br>
            <a:r>
              <a:rPr dirty="0"/>
              <a:t>Blessed are the meek, </a:t>
            </a:r>
          </a:p>
          <a:p>
            <a:pPr algn="ctr" defTabSz="584200">
              <a:defRPr sz="4000" b="1">
                <a:solidFill>
                  <a:srgbClr val="FFFFFF"/>
                </a:solidFill>
                <a:latin typeface="Helvetica Neue"/>
                <a:ea typeface="Helvetica Neue"/>
                <a:cs typeface="Helvetica Neue"/>
                <a:sym typeface="Helvetica Neue"/>
              </a:defRPr>
            </a:pPr>
            <a:r>
              <a:rPr dirty="0"/>
              <a:t>for they will inherit the earth.</a:t>
            </a:r>
          </a:p>
          <a:p>
            <a:pPr algn="ctr" defTabSz="584200">
              <a:defRPr sz="2500" b="1">
                <a:solidFill>
                  <a:srgbClr val="FFFFFF"/>
                </a:solidFill>
                <a:latin typeface="Helvetica Neue"/>
                <a:ea typeface="Helvetica Neue"/>
                <a:cs typeface="Helvetica Neue"/>
                <a:sym typeface="Helvetica Neue"/>
              </a:defRPr>
            </a:pPr>
            <a:r>
              <a:rPr dirty="0"/>
              <a:t> </a:t>
            </a:r>
          </a:p>
          <a:p>
            <a:pPr algn="ctr" defTabSz="584200">
              <a:defRPr sz="4000" b="1">
                <a:solidFill>
                  <a:srgbClr val="FFFFFF"/>
                </a:solidFill>
                <a:latin typeface="Helvetica Neue"/>
                <a:ea typeface="Helvetica Neue"/>
                <a:cs typeface="Helvetica Neue"/>
                <a:sym typeface="Helvetica Neue"/>
              </a:defRPr>
            </a:pPr>
            <a:r>
              <a:rPr dirty="0"/>
              <a:t>Blessed are those who hunger and thirst</a:t>
            </a:r>
          </a:p>
          <a:p>
            <a:pPr algn="ctr" defTabSz="584200">
              <a:defRPr sz="4200" b="1">
                <a:solidFill>
                  <a:srgbClr val="FFFFFF"/>
                </a:solidFill>
                <a:latin typeface="Helvetica Neue"/>
                <a:ea typeface="Helvetica Neue"/>
                <a:cs typeface="Helvetica Neue"/>
                <a:sym typeface="Helvetica Neue"/>
              </a:defRPr>
            </a:pPr>
            <a:r>
              <a:rPr sz="4000" dirty="0"/>
              <a:t>   for righteousness, for they will be filled.”</a:t>
            </a:r>
            <a:br>
              <a:rPr sz="4000" dirty="0"/>
            </a:br>
            <a:r>
              <a:rPr dirty="0"/>
              <a:t> </a:t>
            </a:r>
            <a:endParaRPr b="0" dirty="0">
              <a:latin typeface="Century Gothic"/>
              <a:ea typeface="Century Gothic"/>
              <a:cs typeface="Century Gothic"/>
              <a:sym typeface="Century Gothic"/>
            </a:endParaRPr>
          </a:p>
          <a:p>
            <a:pPr marL="1085850" marR="457200">
              <a:defRPr b="1">
                <a:latin typeface="Calibri"/>
                <a:ea typeface="Calibri"/>
                <a:cs typeface="Calibri"/>
                <a:sym typeface="Calibri"/>
              </a:defRPr>
            </a:pPr>
            <a:r>
              <a:rPr dirty="0"/>
              <a:t>Warrior God,</a:t>
            </a:r>
            <a:br>
              <a:rPr dirty="0"/>
            </a:br>
            <a:r>
              <a:rPr dirty="0"/>
              <a:t>Forever Father, </a:t>
            </a:r>
            <a:endParaRPr b="0" dirty="0">
              <a:latin typeface="Century Gothic"/>
              <a:ea typeface="Century Gothic"/>
              <a:cs typeface="Century Gothic"/>
              <a:sym typeface="Century Gothic"/>
            </a:endParaRPr>
          </a:p>
          <a:p>
            <a:pPr marL="1085850" marR="457200">
              <a:defRPr b="1">
                <a:latin typeface="Calibri"/>
                <a:ea typeface="Calibri"/>
                <a:cs typeface="Calibri"/>
                <a:sym typeface="Calibri"/>
              </a:defRPr>
            </a:pPr>
            <a:r>
              <a:rPr dirty="0"/>
              <a:t>Shalom bringer.</a:t>
            </a:r>
            <a:endParaRPr b="0" dirty="0">
              <a:latin typeface="Century Gothic"/>
              <a:ea typeface="Century Gothic"/>
              <a:cs typeface="Century Gothic"/>
              <a:sym typeface="Century Gothic"/>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4" name="droppedImage.tiff" descr="droppedImage.tiff"/>
          <p:cNvPicPr>
            <a:picLocks noChangeAspect="1"/>
          </p:cNvPicPr>
          <p:nvPr/>
        </p:nvPicPr>
        <p:blipFill>
          <a:blip r:embed="rId2">
            <a:extLst/>
          </a:blip>
          <a:stretch>
            <a:fillRect/>
          </a:stretch>
        </p:blipFill>
        <p:spPr>
          <a:xfrm>
            <a:off x="-812800" y="-139700"/>
            <a:ext cx="14617700" cy="9753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6" name="droppedImage.tiff" descr="droppedImage.tiff"/>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97" name="Rectangle"/>
          <p:cNvSpPr/>
          <p:nvPr/>
        </p:nvSpPr>
        <p:spPr>
          <a:xfrm>
            <a:off x="0" y="740779"/>
            <a:ext cx="8411816" cy="2187065"/>
          </a:xfrm>
          <a:prstGeom prst="rect">
            <a:avLst/>
          </a:prstGeom>
          <a:solidFill>
            <a:srgbClr val="000000">
              <a:alpha val="66142"/>
            </a:srgbClr>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498" name="“Hunger and thirst for righteousness”"/>
          <p:cNvSpPr txBox="1"/>
          <p:nvPr/>
        </p:nvSpPr>
        <p:spPr>
          <a:xfrm>
            <a:off x="590500" y="740780"/>
            <a:ext cx="7347323"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50800" tIns="50800" rIns="50800" bIns="50800" anchor="ctr">
            <a:spAutoFit/>
          </a:bodyPr>
          <a:lstStyle>
            <a:lvl1pPr>
              <a:defRPr sz="6000" b="1">
                <a:solidFill>
                  <a:srgbClr val="FFFFFF"/>
                </a:solidFill>
              </a:defRPr>
            </a:lvl1pPr>
          </a:lstStyle>
          <a:p>
            <a:r>
              <a:rPr dirty="0"/>
              <a:t>“Hunger and thirst</a:t>
            </a:r>
            <a:r>
              <a:rPr dirty="0" smtClean="0"/>
              <a:t> </a:t>
            </a:r>
            <a:endParaRPr lang="en-US" dirty="0" smtClean="0"/>
          </a:p>
          <a:p>
            <a:r>
              <a:rPr dirty="0" smtClean="0"/>
              <a:t>for </a:t>
            </a:r>
            <a:r>
              <a:rPr dirty="0"/>
              <a:t>righteousness”</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0" name="droppedImage.tiff" descr="droppedImage.tiff"/>
          <p:cNvPicPr>
            <a:picLocks noChangeAspect="1"/>
          </p:cNvPicPr>
          <p:nvPr/>
        </p:nvPicPr>
        <p:blipFill>
          <a:blip r:embed="rId2">
            <a:extLst/>
          </a:blip>
          <a:stretch>
            <a:fillRect/>
          </a:stretch>
        </p:blipFill>
        <p:spPr>
          <a:xfrm>
            <a:off x="-211668" y="-165100"/>
            <a:ext cx="13428135" cy="100711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2" name="droppedImage.tiff" descr="droppedImage.tiff"/>
          <p:cNvPicPr>
            <a:picLocks noChangeAspect="1"/>
          </p:cNvPicPr>
          <p:nvPr/>
        </p:nvPicPr>
        <p:blipFill>
          <a:blip r:embed="rId2">
            <a:extLst/>
          </a:blip>
          <a:stretch>
            <a:fillRect/>
          </a:stretch>
        </p:blipFill>
        <p:spPr>
          <a:xfrm>
            <a:off x="-2260600" y="0"/>
            <a:ext cx="17526000" cy="9753600"/>
          </a:xfrm>
          <a:prstGeom prst="rect">
            <a:avLst/>
          </a:prstGeom>
          <a:ln w="12700">
            <a:miter lim="400000"/>
          </a:ln>
        </p:spPr>
      </p:pic>
      <p:sp>
        <p:nvSpPr>
          <p:cNvPr id="503" name="“Merciful”"/>
          <p:cNvSpPr txBox="1"/>
          <p:nvPr/>
        </p:nvSpPr>
        <p:spPr>
          <a:xfrm>
            <a:off x="577800" y="939799"/>
            <a:ext cx="3797797"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sz="6000" b="1"/>
            </a:lvl1pPr>
          </a:lstStyle>
          <a:p>
            <a:r>
              <a:t>“Merciful”</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5" name="droppedImage.tiff" descr="droppedImage.tiff"/>
          <p:cNvPicPr>
            <a:picLocks noChangeAspect="1"/>
          </p:cNvPicPr>
          <p:nvPr/>
        </p:nvPicPr>
        <p:blipFill>
          <a:blip r:embed="rId2">
            <a:extLst/>
          </a:blip>
          <a:stretch>
            <a:fillRect/>
          </a:stretch>
        </p:blipFill>
        <p:spPr>
          <a:xfrm>
            <a:off x="0" y="-139700"/>
            <a:ext cx="13004800" cy="9753600"/>
          </a:xfrm>
          <a:prstGeom prst="rect">
            <a:avLst/>
          </a:prstGeom>
          <a:ln w="12700">
            <a:miter lim="400000"/>
          </a:ln>
        </p:spPr>
      </p:pic>
      <p:sp>
        <p:nvSpPr>
          <p:cNvPr id="506" name="Rectangle"/>
          <p:cNvSpPr/>
          <p:nvPr/>
        </p:nvSpPr>
        <p:spPr>
          <a:xfrm>
            <a:off x="-56654" y="599082"/>
            <a:ext cx="6117357" cy="2156818"/>
          </a:xfrm>
          <a:prstGeom prst="rect">
            <a:avLst/>
          </a:prstGeom>
          <a:solidFill>
            <a:schemeClr val="accent4">
              <a:hueOff val="-461056"/>
              <a:satOff val="4338"/>
              <a:lumOff val="-10225"/>
              <a:alpha val="73114"/>
            </a:schemeClr>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07" name="“Pure in heart”"/>
          <p:cNvSpPr txBox="1"/>
          <p:nvPr/>
        </p:nvSpPr>
        <p:spPr>
          <a:xfrm>
            <a:off x="234900" y="1079499"/>
            <a:ext cx="5534249"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sz="6000" b="1"/>
            </a:lvl1pPr>
          </a:lstStyle>
          <a:p>
            <a:r>
              <a:t>“Pure in heart”</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9" name="droppedImage.tiff" descr="droppedImage.tiff"/>
          <p:cNvPicPr>
            <a:picLocks noChangeAspect="1"/>
          </p:cNvPicPr>
          <p:nvPr/>
        </p:nvPicPr>
        <p:blipFill>
          <a:blip r:embed="rId2">
            <a:extLst/>
          </a:blip>
          <a:stretch>
            <a:fillRect/>
          </a:stretch>
        </p:blipFill>
        <p:spPr>
          <a:xfrm>
            <a:off x="0" y="-698500"/>
            <a:ext cx="13004800" cy="11150600"/>
          </a:xfrm>
          <a:prstGeom prst="rect">
            <a:avLst/>
          </a:prstGeom>
          <a:ln w="12700">
            <a:miter lim="400000"/>
          </a:ln>
        </p:spPr>
      </p:pic>
      <p:sp>
        <p:nvSpPr>
          <p:cNvPr id="510" name="Rectangle"/>
          <p:cNvSpPr/>
          <p:nvPr/>
        </p:nvSpPr>
        <p:spPr>
          <a:xfrm>
            <a:off x="7019230" y="7162800"/>
            <a:ext cx="6057107" cy="1524000"/>
          </a:xfrm>
          <a:prstGeom prst="rect">
            <a:avLst/>
          </a:prstGeom>
          <a:solidFill>
            <a:srgbClr val="000000">
              <a:alpha val="73898"/>
            </a:srgbClr>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11" name="“Peacemakers”"/>
          <p:cNvSpPr txBox="1"/>
          <p:nvPr/>
        </p:nvSpPr>
        <p:spPr>
          <a:xfrm>
            <a:off x="7173317" y="7416799"/>
            <a:ext cx="5748933"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sz="6000" b="1">
                <a:solidFill>
                  <a:srgbClr val="FFFFFF"/>
                </a:solidFill>
              </a:defRPr>
            </a:lvl1pPr>
          </a:lstStyle>
          <a:p>
            <a:r>
              <a:t>“Peacemakers”</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3" name="droppedImage.tiff" descr="droppedImage.tiff"/>
          <p:cNvPicPr>
            <a:picLocks noChangeAspect="1"/>
          </p:cNvPicPr>
          <p:nvPr/>
        </p:nvPicPr>
        <p:blipFill>
          <a:blip r:embed="rId2">
            <a:extLst/>
          </a:blip>
          <a:stretch>
            <a:fillRect/>
          </a:stretch>
        </p:blipFill>
        <p:spPr>
          <a:xfrm>
            <a:off x="0" y="-622300"/>
            <a:ext cx="13004800" cy="11277600"/>
          </a:xfrm>
          <a:prstGeom prst="rect">
            <a:avLst/>
          </a:prstGeom>
          <a:ln w="12700">
            <a:miter lim="400000"/>
          </a:ln>
        </p:spPr>
      </p:pic>
      <p:sp>
        <p:nvSpPr>
          <p:cNvPr id="514" name="Rectangle"/>
          <p:cNvSpPr/>
          <p:nvPr/>
        </p:nvSpPr>
        <p:spPr>
          <a:xfrm>
            <a:off x="-50949" y="-188367"/>
            <a:ext cx="8905281" cy="2575968"/>
          </a:xfrm>
          <a:prstGeom prst="rect">
            <a:avLst/>
          </a:prstGeom>
          <a:solidFill>
            <a:srgbClr val="000000">
              <a:alpha val="72079"/>
            </a:srgbClr>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15" name="“Persecuted because of righteousness”"/>
          <p:cNvSpPr txBox="1"/>
          <p:nvPr/>
        </p:nvSpPr>
        <p:spPr>
          <a:xfrm>
            <a:off x="615899" y="0"/>
            <a:ext cx="7893695"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50800" tIns="50800" rIns="50800" bIns="50800" anchor="ctr">
            <a:spAutoFit/>
          </a:bodyPr>
          <a:lstStyle>
            <a:lvl1pPr>
              <a:defRPr sz="6000" b="1">
                <a:solidFill>
                  <a:srgbClr val="FFFFFF"/>
                </a:solidFill>
              </a:defRPr>
            </a:lvl1pPr>
          </a:lstStyle>
          <a:p>
            <a:r>
              <a:rPr dirty="0"/>
              <a:t>“Persecuted because of righteousness”</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7" name="droppedImage.tiff" descr="droppedImage.tiff"/>
          <p:cNvPicPr>
            <a:picLocks noChangeAspect="1"/>
          </p:cNvPicPr>
          <p:nvPr/>
        </p:nvPicPr>
        <p:blipFill>
          <a:blip r:embed="rId2">
            <a:extLst/>
          </a:blip>
          <a:stretch>
            <a:fillRect/>
          </a:stretch>
        </p:blipFill>
        <p:spPr>
          <a:xfrm>
            <a:off x="0" y="139700"/>
            <a:ext cx="13004800" cy="9753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9" name="droppedImage.tiff" descr="droppedImage.tiff"/>
          <p:cNvPicPr>
            <a:picLocks noChangeAspect="1"/>
          </p:cNvPicPr>
          <p:nvPr/>
        </p:nvPicPr>
        <p:blipFill>
          <a:blip r:embed="rId2">
            <a:extLst/>
          </a:blip>
          <a:stretch>
            <a:fillRect/>
          </a:stretch>
        </p:blipFill>
        <p:spPr>
          <a:xfrm>
            <a:off x="-1295400" y="139700"/>
            <a:ext cx="15595600" cy="9753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3" name="“Blessed are the merciful,     for they will be shown mercy.…"/>
          <p:cNvSpPr txBox="1"/>
          <p:nvPr/>
        </p:nvSpPr>
        <p:spPr>
          <a:xfrm>
            <a:off x="333331" y="1001807"/>
            <a:ext cx="12338138" cy="935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38100" tIns="38100" rIns="38100" bIns="38100" anchor="ctr">
            <a:spAutoFit/>
          </a:bodyPr>
          <a:lstStyle/>
          <a:p>
            <a:pPr algn="ctr" defTabSz="584200">
              <a:defRPr sz="100" b="1">
                <a:solidFill>
                  <a:srgbClr val="FFFFFF"/>
                </a:solidFill>
                <a:latin typeface="Helvetica Neue"/>
                <a:ea typeface="Helvetica Neue"/>
                <a:cs typeface="Helvetica Neue"/>
                <a:sym typeface="Helvetica Neue"/>
              </a:defRPr>
            </a:pPr>
            <a:endParaRPr/>
          </a:p>
          <a:p>
            <a:pPr algn="ctr" defTabSz="584200">
              <a:defRPr sz="4000" b="1">
                <a:solidFill>
                  <a:srgbClr val="FFFFFF"/>
                </a:solidFill>
                <a:latin typeface="Helvetica Neue"/>
                <a:ea typeface="Helvetica Neue"/>
                <a:cs typeface="Helvetica Neue"/>
                <a:sym typeface="Helvetica Neue"/>
              </a:defRPr>
            </a:pPr>
            <a:r>
              <a:t>“Blessed are the merciful, </a:t>
            </a:r>
            <a:br/>
            <a:r>
              <a:t>   for they will be shown mercy.</a:t>
            </a:r>
          </a:p>
          <a:p>
            <a:pPr algn="ctr" defTabSz="584200">
              <a:defRPr sz="4000" b="1">
                <a:solidFill>
                  <a:srgbClr val="FFFFFF"/>
                </a:solidFill>
                <a:latin typeface="Helvetica Neue"/>
                <a:ea typeface="Helvetica Neue"/>
                <a:cs typeface="Helvetica Neue"/>
                <a:sym typeface="Helvetica Neue"/>
              </a:defRPr>
            </a:pPr>
            <a:r>
              <a:t> </a:t>
            </a:r>
            <a:br/>
            <a:r>
              <a:t>Blessed are the pure in heart, </a:t>
            </a:r>
            <a:br/>
            <a:r>
              <a:t>   for they will see God.</a:t>
            </a:r>
          </a:p>
          <a:p>
            <a:pPr algn="ctr" defTabSz="584200">
              <a:defRPr sz="4000" b="1">
                <a:solidFill>
                  <a:srgbClr val="FFFFFF"/>
                </a:solidFill>
                <a:latin typeface="Helvetica Neue"/>
                <a:ea typeface="Helvetica Neue"/>
                <a:cs typeface="Helvetica Neue"/>
                <a:sym typeface="Helvetica Neue"/>
              </a:defRPr>
            </a:pPr>
            <a:r>
              <a:t> </a:t>
            </a:r>
            <a:br/>
            <a:r>
              <a:t>Blessed are the peacemakers, </a:t>
            </a:r>
            <a:br/>
            <a:r>
              <a:t>   for they will be called children of God.</a:t>
            </a:r>
          </a:p>
          <a:p>
            <a:pPr algn="ctr" defTabSz="584200">
              <a:defRPr sz="4000" b="1">
                <a:solidFill>
                  <a:srgbClr val="FFFFFF"/>
                </a:solidFill>
                <a:latin typeface="Helvetica Neue"/>
                <a:ea typeface="Helvetica Neue"/>
                <a:cs typeface="Helvetica Neue"/>
                <a:sym typeface="Helvetica Neue"/>
              </a:defRPr>
            </a:pPr>
            <a:r>
              <a:t> </a:t>
            </a:r>
            <a:br/>
            <a:r>
              <a:t>Blessed are those who are persecuted because of righteousness, </a:t>
            </a:r>
            <a:br/>
            <a:r>
              <a:t>   for theirs is the kingdom of heaven.”</a:t>
            </a:r>
            <a:br/>
            <a:r>
              <a:t> </a:t>
            </a:r>
            <a:endParaRPr b="0">
              <a:latin typeface="Century Gothic"/>
              <a:ea typeface="Century Gothic"/>
              <a:cs typeface="Century Gothic"/>
              <a:sym typeface="Century Gothic"/>
            </a:endParaRPr>
          </a:p>
          <a:p>
            <a:pPr marL="1085850" marR="457200">
              <a:defRPr b="1">
                <a:latin typeface="Calibri"/>
                <a:ea typeface="Calibri"/>
                <a:cs typeface="Calibri"/>
                <a:sym typeface="Calibri"/>
              </a:defRPr>
            </a:pPr>
            <a:r>
              <a:t>Warrior God,</a:t>
            </a:r>
            <a:br/>
            <a:r>
              <a:t>Forever Father, </a:t>
            </a:r>
            <a:endParaRPr b="0">
              <a:latin typeface="Century Gothic"/>
              <a:ea typeface="Century Gothic"/>
              <a:cs typeface="Century Gothic"/>
              <a:sym typeface="Century Gothic"/>
            </a:endParaRPr>
          </a:p>
          <a:p>
            <a:pPr marL="1085850" marR="457200">
              <a:defRPr b="1">
                <a:latin typeface="Calibri"/>
                <a:ea typeface="Calibri"/>
                <a:cs typeface="Calibri"/>
                <a:sym typeface="Calibri"/>
              </a:defRPr>
            </a:pPr>
            <a:r>
              <a:t>Shalom bringer.</a:t>
            </a:r>
            <a:endParaRPr b="0">
              <a:latin typeface="Century Gothic"/>
              <a:ea typeface="Century Gothic"/>
              <a:cs typeface="Century Gothic"/>
              <a:sym typeface="Century Gothic"/>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5" name="“Blessed are you when people insult you, persecute you and falsely say all kinds of evil against you because of me.…"/>
          <p:cNvSpPr txBox="1"/>
          <p:nvPr/>
        </p:nvSpPr>
        <p:spPr>
          <a:xfrm>
            <a:off x="333331" y="2201957"/>
            <a:ext cx="12338138" cy="685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38100" tIns="38100" rIns="38100" bIns="38100" anchor="ctr">
            <a:spAutoFit/>
          </a:bodyPr>
          <a:lstStyle/>
          <a:p>
            <a:pPr algn="ctr" defTabSz="584200">
              <a:defRPr sz="4000" b="1">
                <a:solidFill>
                  <a:srgbClr val="FFFFFF"/>
                </a:solidFill>
                <a:latin typeface="Helvetica Neue"/>
                <a:ea typeface="Helvetica Neue"/>
                <a:cs typeface="Helvetica Neue"/>
                <a:sym typeface="Helvetica Neue"/>
              </a:defRPr>
            </a:pPr>
            <a:endParaRPr/>
          </a:p>
          <a:p>
            <a:pPr algn="ctr" defTabSz="584200">
              <a:defRPr sz="4000" b="1">
                <a:solidFill>
                  <a:srgbClr val="FFFFFF"/>
                </a:solidFill>
                <a:latin typeface="Helvetica Neue"/>
                <a:ea typeface="Helvetica Neue"/>
                <a:cs typeface="Helvetica Neue"/>
                <a:sym typeface="Helvetica Neue"/>
              </a:defRPr>
            </a:pPr>
            <a:r>
              <a:t>“Blessed are you when people insult you, persecute you and falsely say all kinds of evil against you because of me. </a:t>
            </a:r>
          </a:p>
          <a:p>
            <a:pPr algn="ctr" defTabSz="584200">
              <a:defRPr sz="4000" b="1">
                <a:solidFill>
                  <a:srgbClr val="FFFFFF"/>
                </a:solidFill>
                <a:latin typeface="Helvetica Neue"/>
                <a:ea typeface="Helvetica Neue"/>
                <a:cs typeface="Helvetica Neue"/>
                <a:sym typeface="Helvetica Neue"/>
              </a:defRPr>
            </a:pPr>
            <a:endParaRPr/>
          </a:p>
          <a:p>
            <a:pPr algn="ctr" defTabSz="584200">
              <a:defRPr sz="4000" b="1">
                <a:solidFill>
                  <a:srgbClr val="FFFFFF"/>
                </a:solidFill>
                <a:latin typeface="Helvetica Neue"/>
                <a:ea typeface="Helvetica Neue"/>
                <a:cs typeface="Helvetica Neue"/>
                <a:sym typeface="Helvetica Neue"/>
              </a:defRPr>
            </a:pPr>
            <a:r>
              <a:t>“Rejoice and be glad, because great is your reward in heaven, for in the same way they persecuted the prophets who were before you.”</a:t>
            </a:r>
          </a:p>
          <a:p>
            <a:pPr algn="ctr" defTabSz="584200">
              <a:defRPr sz="4000" b="1">
                <a:solidFill>
                  <a:srgbClr val="FFFFFF"/>
                </a:solidFill>
                <a:latin typeface="Helvetica Neue"/>
                <a:ea typeface="Helvetica Neue"/>
                <a:cs typeface="Helvetica Neue"/>
                <a:sym typeface="Helvetica Neue"/>
              </a:defRPr>
            </a:pPr>
            <a:endParaRPr b="0">
              <a:latin typeface="Century Gothic"/>
              <a:ea typeface="Century Gothic"/>
              <a:cs typeface="Century Gothic"/>
              <a:sym typeface="Century Gothic"/>
            </a:endParaRPr>
          </a:p>
          <a:p>
            <a:pPr marL="1085850" marR="457200">
              <a:defRPr b="1">
                <a:latin typeface="Calibri"/>
                <a:ea typeface="Calibri"/>
                <a:cs typeface="Calibri"/>
                <a:sym typeface="Calibri"/>
              </a:defRPr>
            </a:pPr>
            <a:r>
              <a:t>Warrior God,</a:t>
            </a:r>
            <a:br/>
            <a:r>
              <a:t>Forever Father, </a:t>
            </a:r>
            <a:endParaRPr b="0">
              <a:latin typeface="Century Gothic"/>
              <a:ea typeface="Century Gothic"/>
              <a:cs typeface="Century Gothic"/>
              <a:sym typeface="Century Gothic"/>
            </a:endParaRPr>
          </a:p>
          <a:p>
            <a:pPr marL="1085850" marR="457200">
              <a:defRPr b="1">
                <a:latin typeface="Calibri"/>
                <a:ea typeface="Calibri"/>
                <a:cs typeface="Calibri"/>
                <a:sym typeface="Calibri"/>
              </a:defRPr>
            </a:pPr>
            <a:r>
              <a:t>Shalom bringer.</a:t>
            </a:r>
            <a:endParaRPr b="0">
              <a:latin typeface="Century Gothic"/>
              <a:ea typeface="Century Gothic"/>
              <a:cs typeface="Century Gothic"/>
              <a:sym typeface="Century Gothic"/>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7" name="“You are the salt of the earth. But if the salt loses its saltiness, how can it be made salty again? It is no longer good for anything, except to be thrown out and trampled underfoot.…"/>
          <p:cNvSpPr txBox="1"/>
          <p:nvPr/>
        </p:nvSpPr>
        <p:spPr>
          <a:xfrm>
            <a:off x="333331" y="906557"/>
            <a:ext cx="12338138" cy="873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38100" tIns="38100" rIns="38100" bIns="38100" anchor="ctr">
            <a:spAutoFit/>
          </a:bodyPr>
          <a:lstStyle/>
          <a:p>
            <a:pPr algn="ctr" defTabSz="584200">
              <a:defRPr sz="100" b="1">
                <a:solidFill>
                  <a:srgbClr val="FFFFFF"/>
                </a:solidFill>
                <a:latin typeface="Helvetica Neue"/>
                <a:ea typeface="Helvetica Neue"/>
                <a:cs typeface="Helvetica Neue"/>
                <a:sym typeface="Helvetica Neue"/>
              </a:defRPr>
            </a:pPr>
            <a:endParaRPr/>
          </a:p>
          <a:p>
            <a:pPr algn="ctr" defTabSz="584200">
              <a:defRPr sz="4000" b="1">
                <a:solidFill>
                  <a:srgbClr val="FFFFFF"/>
                </a:solidFill>
                <a:latin typeface="Helvetica Neue"/>
                <a:ea typeface="Helvetica Neue"/>
                <a:cs typeface="Helvetica Neue"/>
                <a:sym typeface="Helvetica Neue"/>
              </a:defRPr>
            </a:pPr>
            <a:r>
              <a:t>“You are the salt of the earth. But if the salt loses its saltiness, how can it be made salty again? It is no longer good for anything, except to be thrown out and trampled underfoot. </a:t>
            </a:r>
          </a:p>
          <a:p>
            <a:pPr algn="ctr" defTabSz="584200">
              <a:defRPr sz="4000" b="1">
                <a:solidFill>
                  <a:srgbClr val="FFFFFF"/>
                </a:solidFill>
                <a:latin typeface="Helvetica Neue"/>
                <a:ea typeface="Helvetica Neue"/>
                <a:cs typeface="Helvetica Neue"/>
                <a:sym typeface="Helvetica Neue"/>
              </a:defRPr>
            </a:pPr>
            <a:endParaRPr/>
          </a:p>
          <a:p>
            <a:pPr algn="ctr" defTabSz="584200">
              <a:defRPr sz="4000" b="1">
                <a:solidFill>
                  <a:srgbClr val="FFFFFF"/>
                </a:solidFill>
                <a:latin typeface="Helvetica Neue"/>
                <a:ea typeface="Helvetica Neue"/>
                <a:cs typeface="Helvetica Neue"/>
                <a:sym typeface="Helvetica Neue"/>
              </a:defRPr>
            </a:pPr>
            <a:r>
              <a:t>“You are the light of the world. A town built on a hill cannot be hidden. Neither do people light a lamp and put it under a bowl. Instead they put it on its stand, and it gives light to everyone in the house. In the same way, let your light shine before others, that they may see your good deeds and glorify your Father in heaven.”</a:t>
            </a:r>
            <a:endParaRPr b="0">
              <a:latin typeface="Century Gothic"/>
              <a:ea typeface="Century Gothic"/>
              <a:cs typeface="Century Gothic"/>
              <a:sym typeface="Century Gothic"/>
            </a:endParaRPr>
          </a:p>
          <a:p>
            <a:pPr marL="1085850" marR="457200">
              <a:defRPr b="1">
                <a:latin typeface="Calibri"/>
                <a:ea typeface="Calibri"/>
                <a:cs typeface="Calibri"/>
                <a:sym typeface="Calibri"/>
              </a:defRPr>
            </a:pPr>
            <a:r>
              <a:t>Warrior God,</a:t>
            </a:r>
            <a:br/>
            <a:r>
              <a:t>Forever Father, </a:t>
            </a:r>
            <a:endParaRPr b="0">
              <a:latin typeface="Century Gothic"/>
              <a:ea typeface="Century Gothic"/>
              <a:cs typeface="Century Gothic"/>
              <a:sym typeface="Century Gothic"/>
            </a:endParaRPr>
          </a:p>
          <a:p>
            <a:pPr marL="1085850" marR="457200">
              <a:defRPr b="1">
                <a:latin typeface="Calibri"/>
                <a:ea typeface="Calibri"/>
                <a:cs typeface="Calibri"/>
                <a:sym typeface="Calibri"/>
              </a:defRPr>
            </a:pPr>
            <a:r>
              <a:t>Shalom bringer.</a:t>
            </a:r>
            <a:endParaRPr b="0">
              <a:latin typeface="Century Gothic"/>
              <a:ea typeface="Century Gothic"/>
              <a:cs typeface="Century Gothic"/>
              <a:sym typeface="Century Gothic"/>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9" name="Advent.png" descr="Advent.png"/>
          <p:cNvPicPr>
            <a:picLocks noChangeAspect="1"/>
          </p:cNvPicPr>
          <p:nvPr/>
        </p:nvPicPr>
        <p:blipFill>
          <a:blip r:embed="rId2">
            <a:extLst/>
          </a:blip>
          <a:stretch>
            <a:fillRect/>
          </a:stretch>
        </p:blipFill>
        <p:spPr>
          <a:xfrm>
            <a:off x="-2665649" y="-104068"/>
            <a:ext cx="17709754" cy="9961736"/>
          </a:xfrm>
          <a:prstGeom prst="rect">
            <a:avLst/>
          </a:prstGeom>
          <a:ln w="12700">
            <a:miter lim="400000"/>
          </a:ln>
        </p:spPr>
      </p:pic>
      <p:sp>
        <p:nvSpPr>
          <p:cNvPr id="480" name="Week 2 - “Preparing”…"/>
          <p:cNvSpPr txBox="1"/>
          <p:nvPr/>
        </p:nvSpPr>
        <p:spPr>
          <a:xfrm>
            <a:off x="6485574" y="4022948"/>
            <a:ext cx="6084653" cy="217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38100" tIns="38100" rIns="38100" bIns="38100" anchor="ctr">
            <a:spAutoFit/>
          </a:bodyPr>
          <a:lstStyle/>
          <a:p>
            <a:pPr algn="ctr" defTabSz="584200">
              <a:defRPr sz="4600" b="1">
                <a:solidFill>
                  <a:srgbClr val="FFFFFF"/>
                </a:solidFill>
              </a:defRPr>
            </a:pPr>
            <a:r>
              <a:t>Week 2 - “Preparing”</a:t>
            </a:r>
          </a:p>
          <a:p>
            <a:pPr algn="ctr" defTabSz="584200">
              <a:defRPr sz="4600" b="1">
                <a:solidFill>
                  <a:srgbClr val="FFFFFF"/>
                </a:solidFill>
              </a:defRPr>
            </a:pPr>
            <a:endParaRPr/>
          </a:p>
          <a:p>
            <a:pPr algn="ctr" defTabSz="584200">
              <a:defRPr sz="4600" b="1">
                <a:solidFill>
                  <a:srgbClr val="FFFFFF"/>
                </a:solidFill>
              </a:defRPr>
            </a:pPr>
            <a:r>
              <a:t>Matthew 5:1-16</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2" name="droppedImage.tiff" descr="droppedImage.tiff"/>
          <p:cNvPicPr>
            <a:picLocks noChangeAspect="1"/>
          </p:cNvPicPr>
          <p:nvPr/>
        </p:nvPicPr>
        <p:blipFill>
          <a:blip r:embed="rId2">
            <a:extLst/>
          </a:blip>
          <a:stretch>
            <a:fillRect/>
          </a:stretch>
        </p:blipFill>
        <p:spPr>
          <a:xfrm>
            <a:off x="0" y="0"/>
            <a:ext cx="14630400" cy="9753600"/>
          </a:xfrm>
          <a:prstGeom prst="rect">
            <a:avLst/>
          </a:prstGeom>
          <a:ln w="12700">
            <a:miter lim="400000"/>
          </a:ln>
        </p:spPr>
      </p:pic>
      <p:sp>
        <p:nvSpPr>
          <p:cNvPr id="483" name="“Poor in Spirit”"/>
          <p:cNvSpPr txBox="1"/>
          <p:nvPr/>
        </p:nvSpPr>
        <p:spPr>
          <a:xfrm>
            <a:off x="260300" y="5537199"/>
            <a:ext cx="5660009"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sz="6000" b="1"/>
            </a:lvl1pPr>
          </a:lstStyle>
          <a:p>
            <a:r>
              <a:t>“Poor in Spirit”</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5" name="droppedImage.tiff" descr="droppedImage.tiff"/>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86" name="“Mourn”"/>
          <p:cNvSpPr txBox="1"/>
          <p:nvPr/>
        </p:nvSpPr>
        <p:spPr>
          <a:xfrm>
            <a:off x="9315400" y="7378699"/>
            <a:ext cx="3203973"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sz="6000" b="1"/>
            </a:lvl1pPr>
          </a:lstStyle>
          <a:p>
            <a:r>
              <a:t>“Mourn”</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8" name="droppedImage.tiff" descr="droppedImage.tiff"/>
          <p:cNvPicPr>
            <a:picLocks noChangeAspect="1"/>
          </p:cNvPicPr>
          <p:nvPr/>
        </p:nvPicPr>
        <p:blipFill>
          <a:blip r:embed="rId2">
            <a:extLst/>
          </a:blip>
          <a:stretch>
            <a:fillRect/>
          </a:stretch>
        </p:blipFill>
        <p:spPr>
          <a:xfrm>
            <a:off x="-800100" y="0"/>
            <a:ext cx="14592300" cy="9753600"/>
          </a:xfrm>
          <a:prstGeom prst="rect">
            <a:avLst/>
          </a:prstGeom>
          <a:ln w="12700">
            <a:miter lim="400000"/>
          </a:ln>
        </p:spPr>
      </p:pic>
      <p:sp>
        <p:nvSpPr>
          <p:cNvPr id="489" name="Rectangle"/>
          <p:cNvSpPr/>
          <p:nvPr/>
        </p:nvSpPr>
        <p:spPr>
          <a:xfrm>
            <a:off x="9314557" y="482600"/>
            <a:ext cx="3766443" cy="1270000"/>
          </a:xfrm>
          <a:prstGeom prst="rect">
            <a:avLst/>
          </a:prstGeom>
          <a:solidFill>
            <a:srgbClr val="000000">
              <a:alpha val="61309"/>
            </a:srgbClr>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490" name="“Meek”"/>
          <p:cNvSpPr txBox="1"/>
          <p:nvPr/>
        </p:nvSpPr>
        <p:spPr>
          <a:xfrm>
            <a:off x="9806570" y="609599"/>
            <a:ext cx="2782417"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none" lIns="50800" tIns="50800" rIns="50800" bIns="50800" anchor="ctr">
            <a:spAutoFit/>
          </a:bodyPr>
          <a:lstStyle>
            <a:lvl1pPr>
              <a:defRPr sz="6000" b="1">
                <a:solidFill>
                  <a:srgbClr val="FFFFFF"/>
                </a:solidFill>
              </a:defRPr>
            </a:lvl1pPr>
          </a:lstStyle>
          <a:p>
            <a:r>
              <a:t>“Meek”</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2" name="droppedImage.tiff" descr="droppedImage.tiff"/>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Chalkboard"/>
        <a:ea typeface="Chalkboard"/>
        <a:cs typeface="Chalkboar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Chalkboard"/>
        <a:ea typeface="Chalkboard"/>
        <a:cs typeface="Chalkboar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454</Words>
  <Application>Microsoft Macintosh PowerPoint</Application>
  <PresentationFormat>Custom</PresentationFormat>
  <Paragraphs>45</Paragraphs>
  <Slides>19</Slides>
  <Notes>0</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White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Tom Mount</cp:lastModifiedBy>
  <cp:revision>1</cp:revision>
  <dcterms:created xsi:type="dcterms:W3CDTF">2020-12-05T16:09:30Z</dcterms:created>
  <dcterms:modified xsi:type="dcterms:W3CDTF">2020-12-05T16:18:16Z</dcterms:modified>
</cp:coreProperties>
</file>