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 snapToObjects="1">
      <p:cViewPr varScale="1">
        <p:scale>
          <a:sx n="55" d="100"/>
          <a:sy n="55" d="100"/>
        </p:scale>
        <p:origin x="68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028" y="11479113"/>
            <a:ext cx="430550" cy="4373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6231433" y="863203"/>
            <a:ext cx="17439681" cy="116264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388" y="-1228795"/>
            <a:ext cx="24728776" cy="16696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744" y="-26952"/>
            <a:ext cx="25003129" cy="13907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350" y="-1152645"/>
            <a:ext cx="24692700" cy="16021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1175" y="-3279521"/>
            <a:ext cx="24883837" cy="18662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283" y="-2345695"/>
            <a:ext cx="24922566" cy="174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956" y="-2318271"/>
            <a:ext cx="24611912" cy="16274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62" y="-959623"/>
            <a:ext cx="24834724" cy="16556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890" y="-3158645"/>
            <a:ext cx="24849780" cy="24869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2021-12-09T16:36:18Z</dcterms:modified>
</cp:coreProperties>
</file>