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extLst/>
          </a:blip>
          <a:stretch>
            <a:fillRect/>
          </a:stretch>
        </p:blipFill>
        <p:spPr>
          <a:xfrm>
            <a:off x="-73127" y="-8110890"/>
            <a:ext cx="24973943" cy="24807448"/>
          </a:xfrm>
          <a:prstGeom prst="rect">
            <a:avLst/>
          </a:prstGeom>
          <a:ln w="12700">
            <a:miter lim="400000"/>
          </a:ln>
        </p:spPr>
      </p:pic>
      <p:sp>
        <p:nvSpPr>
          <p:cNvPr id="152" name="Expectation"/>
          <p:cNvSpPr txBox="1"/>
          <p:nvPr/>
        </p:nvSpPr>
        <p:spPr>
          <a:xfrm>
            <a:off x="7814692" y="5410200"/>
            <a:ext cx="8754617"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900">
                <a:latin typeface="Apple Chancery"/>
                <a:ea typeface="Apple Chancery"/>
                <a:cs typeface="Apple Chancery"/>
                <a:sym typeface="Apple Chancery"/>
              </a:defRPr>
            </a:lvl1pPr>
          </a:lstStyle>
          <a:p>
            <a:pPr/>
            <a:r>
              <a:t>Expectation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81" name="Hark! the herald angels sing, “Glory to the new born King, peace on earth, and mercy mild, God and sinners reconciled!”"/>
          <p:cNvSpPr txBox="1"/>
          <p:nvPr/>
        </p:nvSpPr>
        <p:spPr>
          <a:xfrm>
            <a:off x="6387845" y="819629"/>
            <a:ext cx="11962563" cy="477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Hark! the herald angels sing,</a:t>
            </a:r>
            <a:br/>
            <a:r>
              <a:t>“Glory to the new born King,</a:t>
            </a:r>
            <a:br/>
            <a:r>
              <a:t>peace on earth, and mercy mild,</a:t>
            </a:r>
            <a:br/>
            <a:r>
              <a:t>God and sinners reconciled!”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84" name="Joyful, all ye nations rise, join the triumph of the skies; with th’ angelic host proclaim, “Christ is born in Bethlehem!”"/>
          <p:cNvSpPr txBox="1"/>
          <p:nvPr/>
        </p:nvSpPr>
        <p:spPr>
          <a:xfrm>
            <a:off x="6762025" y="744503"/>
            <a:ext cx="11214203"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Joyful, all ye nations rise,</a:t>
            </a:r>
            <a:br/>
            <a:r>
              <a:t>join the triumph of the skies;</a:t>
            </a:r>
            <a:br/>
            <a:r>
              <a:t>with th’ angelic host proclaim,</a:t>
            </a:r>
            <a:br/>
            <a:r>
              <a:t>“Christ is born in Bethlehem!”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87" name="Hark! the herald angels sing, “Glory to the new born King!”"/>
          <p:cNvSpPr txBox="1"/>
          <p:nvPr/>
        </p:nvSpPr>
        <p:spPr>
          <a:xfrm>
            <a:off x="6889463" y="2229329"/>
            <a:ext cx="10959327" cy="1958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Hark! the herald angels sing,</a:t>
            </a:r>
            <a:br/>
            <a:r>
              <a:t>“Glory to the new born King!”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90" name="Christ, by highest heaven adored; Christ, the everlasting Lord; late in time behold him come, offspring of a virgin’s womb."/>
          <p:cNvSpPr txBox="1"/>
          <p:nvPr/>
        </p:nvSpPr>
        <p:spPr>
          <a:xfrm>
            <a:off x="6127546" y="819629"/>
            <a:ext cx="12483161" cy="477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Christ, by highest heaven adored;</a:t>
            </a:r>
            <a:br/>
            <a:r>
              <a:t>Christ, the everlasting Lord;</a:t>
            </a:r>
            <a:br/>
            <a:r>
              <a:t>late in time behold him come,</a:t>
            </a:r>
            <a:br/>
            <a:r>
              <a:t>offspring of a virgin’s womb.</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93" name="Veiled in flesh the Godhead see; hail th’ incarnate Deity, pleased as man with man to dwell, Jesus, our Emmanuel."/>
          <p:cNvSpPr txBox="1"/>
          <p:nvPr/>
        </p:nvSpPr>
        <p:spPr>
          <a:xfrm>
            <a:off x="5945104" y="720806"/>
            <a:ext cx="12848045"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Veiled in flesh the Godhead see;</a:t>
            </a:r>
            <a:br/>
            <a:r>
              <a:t>hail th’ incarnate Deity,</a:t>
            </a:r>
            <a:br/>
            <a:r>
              <a:t>pleased as man with man to dwell,</a:t>
            </a:r>
            <a:br/>
            <a:r>
              <a:t>Jesus, our Emmanuel.</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96" name="Hark! the herald angels sing, “Glory to the new born King!”"/>
          <p:cNvSpPr txBox="1"/>
          <p:nvPr/>
        </p:nvSpPr>
        <p:spPr>
          <a:xfrm>
            <a:off x="6889463" y="2229329"/>
            <a:ext cx="10959327" cy="1958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Hark! the herald angels sing,</a:t>
            </a:r>
            <a:br/>
            <a:r>
              <a:t>“Glory to the new born King!”</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199" name="Hail the heaven-born Prince of Peace! Hail the Sun of Righteousness! Light and life to all he brings, risen with healing in his wings."/>
          <p:cNvSpPr txBox="1"/>
          <p:nvPr/>
        </p:nvSpPr>
        <p:spPr>
          <a:xfrm>
            <a:off x="5325344" y="819629"/>
            <a:ext cx="14087565" cy="477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Hail the heaven-born Prince of Peace!</a:t>
            </a:r>
            <a:br/>
            <a:r>
              <a:t>Hail the Sun of Righteousness!</a:t>
            </a:r>
            <a:br/>
            <a:r>
              <a:t>Light and life to all he brings,</a:t>
            </a:r>
            <a:br/>
            <a:r>
              <a:t>risen with healing in his wings.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202" name="Mild he lays his glory by, born that man no more may die, born to raise the sons of earth, born to give us second birth."/>
          <p:cNvSpPr txBox="1"/>
          <p:nvPr/>
        </p:nvSpPr>
        <p:spPr>
          <a:xfrm>
            <a:off x="6416509" y="720806"/>
            <a:ext cx="11905235"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Mild he lays his glory by,</a:t>
            </a:r>
            <a:br/>
            <a:r>
              <a:t>born that man no more may die,</a:t>
            </a:r>
            <a:br/>
            <a:r>
              <a:t>born to raise the sons of earth,</a:t>
            </a:r>
            <a:br/>
            <a:r>
              <a:t>born to give us second birth.</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a:extLst/>
          </a:blip>
          <a:stretch>
            <a:fillRect/>
          </a:stretch>
        </p:blipFill>
        <p:spPr>
          <a:xfrm>
            <a:off x="-15552" y="-58891"/>
            <a:ext cx="24769356" cy="13923917"/>
          </a:xfrm>
          <a:prstGeom prst="rect">
            <a:avLst/>
          </a:prstGeom>
          <a:ln w="12700">
            <a:miter lim="400000"/>
          </a:ln>
        </p:spPr>
      </p:pic>
      <p:sp>
        <p:nvSpPr>
          <p:cNvPr id="205" name="Hark! the herald angels sing, “Glory to the new born King!”"/>
          <p:cNvSpPr txBox="1"/>
          <p:nvPr/>
        </p:nvSpPr>
        <p:spPr>
          <a:xfrm>
            <a:off x="6889463" y="2229329"/>
            <a:ext cx="10959327" cy="1958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Hark! the herald angels sing,</a:t>
            </a:r>
            <a:br/>
            <a:r>
              <a:t>“Glory to the new born King!”</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1"/>
          </p:cNvPicPr>
          <p:nvPr/>
        </p:nvPicPr>
        <p:blipFill>
          <a:blip r:embed="rId2">
            <a:extLst/>
          </a:blip>
          <a:stretch>
            <a:fillRect/>
          </a:stretch>
        </p:blipFill>
        <p:spPr>
          <a:xfrm>
            <a:off x="-444207" y="-2965522"/>
            <a:ext cx="25272414" cy="16787232"/>
          </a:xfrm>
          <a:prstGeom prst="rect">
            <a:avLst/>
          </a:prstGeom>
          <a:ln w="12700">
            <a:miter lim="400000"/>
          </a:ln>
        </p:spPr>
      </p:pic>
      <p:sp>
        <p:nvSpPr>
          <p:cNvPr id="155" name="Anticipation"/>
          <p:cNvSpPr txBox="1"/>
          <p:nvPr/>
        </p:nvSpPr>
        <p:spPr>
          <a:xfrm>
            <a:off x="7651349" y="5410200"/>
            <a:ext cx="9081301"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900">
                <a:latin typeface="Apple Chancery"/>
                <a:ea typeface="Apple Chancery"/>
                <a:cs typeface="Apple Chancery"/>
                <a:sym typeface="Apple Chancery"/>
              </a:defRPr>
            </a:lvl1pPr>
          </a:lstStyle>
          <a:p>
            <a:pPr/>
            <a:r>
              <a:t>Anticipation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tretch>
            <a:fillRect/>
          </a:stretch>
        </p:blipFill>
        <p:spPr>
          <a:xfrm>
            <a:off x="-85411" y="-4028728"/>
            <a:ext cx="24554822" cy="2257914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12" name="O Holy Night!…"/>
          <p:cNvSpPr txBox="1"/>
          <p:nvPr/>
        </p:nvSpPr>
        <p:spPr>
          <a:xfrm>
            <a:off x="5146001" y="1289529"/>
            <a:ext cx="14446251"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O Holy Night! </a:t>
            </a:r>
          </a:p>
          <a:p>
            <a:pPr>
              <a:defRPr b="1" sz="6100"/>
            </a:pPr>
            <a:r>
              <a:t>The stars are brightly shining</a:t>
            </a:r>
          </a:p>
          <a:p>
            <a:pPr>
              <a:defRPr b="1" sz="6100"/>
            </a:pPr>
            <a:r>
              <a:t>It is the night of our dear Savior’s birth!</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15" name="Long lay the world…"/>
          <p:cNvSpPr txBox="1"/>
          <p:nvPr/>
        </p:nvSpPr>
        <p:spPr>
          <a:xfrm>
            <a:off x="4617268" y="1289529"/>
            <a:ext cx="15503717"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Long lay the world</a:t>
            </a:r>
          </a:p>
          <a:p>
            <a:pPr>
              <a:defRPr b="1" sz="6100"/>
            </a:pPr>
            <a:r>
              <a:t>In sin and error pining</a:t>
            </a:r>
          </a:p>
          <a:p>
            <a:pPr>
              <a:defRPr b="1" sz="6100"/>
            </a:pPr>
            <a:r>
              <a:t>Till He appear’d and the soul felt its worth</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18" name="A thrill of hope…"/>
          <p:cNvSpPr txBox="1"/>
          <p:nvPr/>
        </p:nvSpPr>
        <p:spPr>
          <a:xfrm>
            <a:off x="4149350" y="1289529"/>
            <a:ext cx="16439554"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A thrill of hope </a:t>
            </a:r>
          </a:p>
          <a:p>
            <a:pPr>
              <a:defRPr b="1" sz="6100"/>
            </a:pPr>
            <a:r>
              <a:t>The weary world rejoices</a:t>
            </a:r>
          </a:p>
          <a:p>
            <a:pPr>
              <a:defRPr b="1" sz="6100"/>
            </a:pPr>
            <a:r>
              <a:t>For yonder breaks a new and glorious morn!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21" name="Fall on your knees!…"/>
          <p:cNvSpPr txBox="1"/>
          <p:nvPr/>
        </p:nvSpPr>
        <p:spPr>
          <a:xfrm>
            <a:off x="6059265" y="1108026"/>
            <a:ext cx="12265470" cy="57179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Fall on your knees!</a:t>
            </a:r>
          </a:p>
          <a:p>
            <a:pPr>
              <a:defRPr b="1" sz="6100"/>
            </a:pPr>
            <a:r>
              <a:t>Oh hear the angel voices!</a:t>
            </a:r>
          </a:p>
          <a:p>
            <a:pPr>
              <a:defRPr b="1" sz="6100"/>
            </a:pPr>
            <a:r>
              <a:t>Oh night divine,</a:t>
            </a:r>
          </a:p>
          <a:p>
            <a:pPr>
              <a:defRPr b="1" sz="6100"/>
            </a:pPr>
            <a:r>
              <a:t>Oh night when Christ was born!</a:t>
            </a:r>
          </a:p>
          <a:p>
            <a:pPr>
              <a:defRPr b="1" sz="6100"/>
            </a:pPr>
            <a:r>
              <a:t>Oh night divine, oh night divine…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24" name="Truly He taught us to love one another;…"/>
          <p:cNvSpPr txBox="1"/>
          <p:nvPr/>
        </p:nvSpPr>
        <p:spPr>
          <a:xfrm>
            <a:off x="2952718" y="1127687"/>
            <a:ext cx="18478564" cy="477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Truly He taught us to love one another;</a:t>
            </a:r>
          </a:p>
          <a:p>
            <a:pPr>
              <a:defRPr b="1" sz="6100"/>
            </a:pPr>
            <a:r>
              <a:t>His law is love and His Gospel is Peace.</a:t>
            </a:r>
          </a:p>
          <a:p>
            <a:pPr>
              <a:defRPr b="1" sz="6100"/>
            </a:pPr>
            <a:r>
              <a:t>Chains shall He break, for the slave is our brother,</a:t>
            </a:r>
          </a:p>
          <a:p>
            <a:pPr>
              <a:defRPr b="1" sz="6100"/>
            </a:pPr>
            <a:r>
              <a:t>And in His name, all oppression shall cease.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Image" descr="Image"/>
          <p:cNvPicPr>
            <a:picLocks noChangeAspect="1"/>
          </p:cNvPicPr>
          <p:nvPr/>
        </p:nvPicPr>
        <p:blipFill>
          <a:blip r:embed="rId2">
            <a:extLst/>
          </a:blip>
          <a:stretch>
            <a:fillRect/>
          </a:stretch>
        </p:blipFill>
        <p:spPr>
          <a:xfrm>
            <a:off x="-82940" y="-549081"/>
            <a:ext cx="24549880" cy="16360193"/>
          </a:xfrm>
          <a:prstGeom prst="rect">
            <a:avLst/>
          </a:prstGeom>
          <a:ln w="12700">
            <a:miter lim="400000"/>
          </a:ln>
        </p:spPr>
      </p:pic>
      <p:sp>
        <p:nvSpPr>
          <p:cNvPr id="227" name="Sweet hymns of joy in grateful chorus raise we;…"/>
          <p:cNvSpPr txBox="1"/>
          <p:nvPr/>
        </p:nvSpPr>
        <p:spPr>
          <a:xfrm>
            <a:off x="3412890" y="871059"/>
            <a:ext cx="17558221" cy="5717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Sweet hymns of joy in grateful chorus raise we;</a:t>
            </a:r>
          </a:p>
          <a:p>
            <a:pPr>
              <a:defRPr b="1" sz="6100"/>
            </a:pPr>
            <a:r>
              <a:t>Let all within us praise His Holy name.</a:t>
            </a:r>
          </a:p>
          <a:p>
            <a:pPr>
              <a:defRPr b="1" sz="6100"/>
            </a:pPr>
            <a:r>
              <a:t>Christ is the Lord; O praise His name forever!</a:t>
            </a:r>
          </a:p>
          <a:p>
            <a:pPr>
              <a:defRPr b="1" sz="6100"/>
            </a:pPr>
            <a:r>
              <a:t>His power and glory evermore proclaim,</a:t>
            </a:r>
          </a:p>
          <a:p>
            <a:pPr>
              <a:defRPr b="1" sz="6100"/>
            </a:pPr>
            <a:r>
              <a:t>His power and glory evermore proclaim!</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Image" descr="Image"/>
          <p:cNvPicPr>
            <a:picLocks noChangeAspect="1"/>
          </p:cNvPicPr>
          <p:nvPr/>
        </p:nvPicPr>
        <p:blipFill>
          <a:blip r:embed="rId2">
            <a:extLst/>
          </a:blip>
          <a:stretch>
            <a:fillRect/>
          </a:stretch>
        </p:blipFill>
        <p:spPr>
          <a:xfrm>
            <a:off x="-227029" y="-199879"/>
            <a:ext cx="24838058" cy="16532830"/>
          </a:xfrm>
          <a:prstGeom prst="rect">
            <a:avLst/>
          </a:prstGeom>
          <a:ln w="12700">
            <a:miter lim="400000"/>
          </a:ln>
        </p:spPr>
      </p:pic>
      <p:sp>
        <p:nvSpPr>
          <p:cNvPr id="230" name="Away in a manger,…"/>
          <p:cNvSpPr txBox="1"/>
          <p:nvPr/>
        </p:nvSpPr>
        <p:spPr>
          <a:xfrm>
            <a:off x="571134" y="1028865"/>
            <a:ext cx="11824419" cy="3838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6100"/>
            </a:pPr>
            <a:r>
              <a:t>Away in a manger, </a:t>
            </a:r>
          </a:p>
          <a:p>
            <a:pPr>
              <a:defRPr b="1" sz="6100"/>
            </a:pPr>
            <a:r>
              <a:t>no crib for a bed,</a:t>
            </a:r>
          </a:p>
          <a:p>
            <a:pPr>
              <a:defRPr b="1" sz="6100"/>
            </a:pPr>
            <a:r>
              <a:t>The little Lord Jesus </a:t>
            </a:r>
          </a:p>
          <a:p>
            <a:pPr>
              <a:defRPr b="1" sz="6100"/>
            </a:pPr>
            <a:r>
              <a:t>lay down His sweet head.</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Image" descr="Image"/>
          <p:cNvPicPr>
            <a:picLocks noChangeAspect="1"/>
          </p:cNvPicPr>
          <p:nvPr/>
        </p:nvPicPr>
        <p:blipFill>
          <a:blip r:embed="rId2">
            <a:extLst/>
          </a:blip>
          <a:stretch>
            <a:fillRect/>
          </a:stretch>
        </p:blipFill>
        <p:spPr>
          <a:xfrm>
            <a:off x="-227029" y="-199879"/>
            <a:ext cx="24838058" cy="16532830"/>
          </a:xfrm>
          <a:prstGeom prst="rect">
            <a:avLst/>
          </a:prstGeom>
          <a:ln w="12700">
            <a:miter lim="400000"/>
          </a:ln>
        </p:spPr>
      </p:pic>
      <p:sp>
        <p:nvSpPr>
          <p:cNvPr id="233" name="The stars in the sky…"/>
          <p:cNvSpPr txBox="1"/>
          <p:nvPr/>
        </p:nvSpPr>
        <p:spPr>
          <a:xfrm>
            <a:off x="571134" y="1028865"/>
            <a:ext cx="11824419" cy="3838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6100"/>
            </a:pPr>
            <a:r>
              <a:t>The stars in the sky</a:t>
            </a:r>
          </a:p>
          <a:p>
            <a:pPr>
              <a:defRPr b="1" sz="6100"/>
            </a:pPr>
            <a:r>
              <a:t>Look down where he lay,</a:t>
            </a:r>
          </a:p>
          <a:p>
            <a:pPr>
              <a:defRPr b="1" sz="6100"/>
            </a:pPr>
            <a:r>
              <a:t>The little Lord Jesus </a:t>
            </a:r>
          </a:p>
          <a:p>
            <a:pPr>
              <a:defRPr b="1" sz="6100"/>
            </a:pPr>
            <a:r>
              <a:t>Asleep on the hay.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extLst/>
          </a:blip>
          <a:stretch>
            <a:fillRect/>
          </a:stretch>
        </p:blipFill>
        <p:spPr>
          <a:xfrm>
            <a:off x="-33880" y="-1233768"/>
            <a:ext cx="24451760" cy="16183536"/>
          </a:xfrm>
          <a:prstGeom prst="rect">
            <a:avLst/>
          </a:prstGeom>
          <a:ln w="12700">
            <a:miter lim="400000"/>
          </a:ln>
        </p:spPr>
      </p:pic>
      <p:sp>
        <p:nvSpPr>
          <p:cNvPr id="158" name="Celebration!"/>
          <p:cNvSpPr txBox="1"/>
          <p:nvPr/>
        </p:nvSpPr>
        <p:spPr>
          <a:xfrm>
            <a:off x="14640675" y="9936287"/>
            <a:ext cx="8657215"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900">
                <a:latin typeface="Apple Chancery"/>
                <a:ea typeface="Apple Chancery"/>
                <a:cs typeface="Apple Chancery"/>
                <a:sym typeface="Apple Chancery"/>
              </a:defRPr>
            </a:lvl1pPr>
          </a:lstStyle>
          <a:p>
            <a:pPr/>
            <a:r>
              <a:t>Celebration!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1"/>
          </p:cNvPicPr>
          <p:nvPr/>
        </p:nvPicPr>
        <p:blipFill>
          <a:blip r:embed="rId2">
            <a:extLst/>
          </a:blip>
          <a:stretch>
            <a:fillRect/>
          </a:stretch>
        </p:blipFill>
        <p:spPr>
          <a:xfrm>
            <a:off x="-227029" y="-199879"/>
            <a:ext cx="24838058" cy="16532830"/>
          </a:xfrm>
          <a:prstGeom prst="rect">
            <a:avLst/>
          </a:prstGeom>
          <a:ln w="12700">
            <a:miter lim="400000"/>
          </a:ln>
        </p:spPr>
      </p:pic>
      <p:sp>
        <p:nvSpPr>
          <p:cNvPr id="236" name="Away in a manger,…"/>
          <p:cNvSpPr txBox="1"/>
          <p:nvPr/>
        </p:nvSpPr>
        <p:spPr>
          <a:xfrm>
            <a:off x="571134" y="1028865"/>
            <a:ext cx="11824419" cy="3838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6100"/>
            </a:pPr>
            <a:r>
              <a:t>Away in a manger, </a:t>
            </a:r>
          </a:p>
          <a:p>
            <a:pPr>
              <a:defRPr b="1" sz="6100"/>
            </a:pPr>
            <a:r>
              <a:t>no crib for a bed,</a:t>
            </a:r>
          </a:p>
          <a:p>
            <a:pPr>
              <a:defRPr b="1" sz="6100"/>
            </a:pPr>
            <a:r>
              <a:t>The little Lord Jesus </a:t>
            </a:r>
          </a:p>
          <a:p>
            <a:pPr>
              <a:defRPr b="1" sz="6100"/>
            </a:pPr>
            <a:r>
              <a:t>lay down His sweet head.</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nvPicPr>
        <p:blipFill>
          <a:blip r:embed="rId2">
            <a:extLst/>
          </a:blip>
          <a:stretch>
            <a:fillRect/>
          </a:stretch>
        </p:blipFill>
        <p:spPr>
          <a:xfrm>
            <a:off x="-227029" y="-199879"/>
            <a:ext cx="24838058" cy="16532830"/>
          </a:xfrm>
          <a:prstGeom prst="rect">
            <a:avLst/>
          </a:prstGeom>
          <a:ln w="12700">
            <a:miter lim="400000"/>
          </a:ln>
        </p:spPr>
      </p:pic>
      <p:sp>
        <p:nvSpPr>
          <p:cNvPr id="239" name="The stars in the sky…"/>
          <p:cNvSpPr txBox="1"/>
          <p:nvPr/>
        </p:nvSpPr>
        <p:spPr>
          <a:xfrm>
            <a:off x="571134" y="1028865"/>
            <a:ext cx="11824419" cy="3838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6100"/>
            </a:pPr>
            <a:r>
              <a:t>The stars in the sky</a:t>
            </a:r>
          </a:p>
          <a:p>
            <a:pPr>
              <a:defRPr b="1" sz="6100"/>
            </a:pPr>
            <a:r>
              <a:t>Look down where he lay,</a:t>
            </a:r>
          </a:p>
          <a:p>
            <a:pPr>
              <a:defRPr b="1" sz="6100"/>
            </a:pPr>
            <a:r>
              <a:t>The little Lord Jesus </a:t>
            </a:r>
          </a:p>
          <a:p>
            <a:pPr>
              <a:defRPr b="1" sz="6100"/>
            </a:pPr>
            <a:r>
              <a:t>Asleep on the hay.</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44" name="The first Noel, the angel did say, Was to certain poor shepherds in fields as they lay; In fields where they lay keeping their sheep, On a cold winter's night that was so deep."/>
          <p:cNvSpPr txBox="1"/>
          <p:nvPr/>
        </p:nvSpPr>
        <p:spPr>
          <a:xfrm>
            <a:off x="1211265" y="345693"/>
            <a:ext cx="18893029" cy="4778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The first Noel, the angel did say,</a:t>
            </a:r>
            <a:br/>
            <a:r>
              <a:t>Was to certain poor shepherds in fields as they lay;</a:t>
            </a:r>
            <a:br/>
            <a:r>
              <a:t>In fields where they lay keeping their sheep,</a:t>
            </a:r>
            <a:br/>
            <a:r>
              <a:t>On a cold winter's night that was so deep.</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47" name="Noel, Noel, Noel, Noel, Born is the King of Israel!"/>
          <p:cNvSpPr txBox="1"/>
          <p:nvPr/>
        </p:nvSpPr>
        <p:spPr>
          <a:xfrm>
            <a:off x="1211265" y="1285493"/>
            <a:ext cx="9450986" cy="2898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Noel, Noel, Noel, Noel,</a:t>
            </a:r>
            <a:br/>
            <a:r>
              <a:t>Born is the King of Israel!</a:t>
            </a:r>
            <a:b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50" name="They looked up and saw a star Shining in the East, beyond them far; And to the earth it gave great light, And so it continued both day and night."/>
          <p:cNvSpPr txBox="1"/>
          <p:nvPr/>
        </p:nvSpPr>
        <p:spPr>
          <a:xfrm>
            <a:off x="1187568" y="436445"/>
            <a:ext cx="14590346"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They looked up and saw a star</a:t>
            </a:r>
            <a:br/>
            <a:r>
              <a:t>Shining in the East, beyond them far;</a:t>
            </a:r>
            <a:br/>
            <a:r>
              <a:t>And to the earth it gave great light,</a:t>
            </a:r>
            <a:br/>
            <a:r>
              <a:t>And so it continued both day and night.</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53" name="Noel, Noel, Noel, Noel, Born is the King of Israel!"/>
          <p:cNvSpPr txBox="1"/>
          <p:nvPr/>
        </p:nvSpPr>
        <p:spPr>
          <a:xfrm>
            <a:off x="1211265" y="1285493"/>
            <a:ext cx="9450986" cy="2898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Noel, Noel, Noel, Noel,</a:t>
            </a:r>
            <a:br/>
            <a:r>
              <a:t>Born is the King of Israel!</a:t>
            </a:r>
            <a:b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56" name="Noel, Noel, Noel, Noel, Born is the King of Israel!"/>
          <p:cNvSpPr txBox="1"/>
          <p:nvPr/>
        </p:nvSpPr>
        <p:spPr>
          <a:xfrm>
            <a:off x="1211265" y="1285493"/>
            <a:ext cx="9450986" cy="28985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Noel, Noel, Noel, Noel,</a:t>
            </a:r>
            <a:br/>
            <a:r>
              <a:t>Born is the King of Israel!</a:t>
            </a:r>
            <a:b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58687" y="-577002"/>
            <a:ext cx="24501374" cy="16334250"/>
          </a:xfrm>
          <a:prstGeom prst="rect">
            <a:avLst/>
          </a:prstGeom>
          <a:ln w="12700">
            <a:miter lim="400000"/>
          </a:ln>
        </p:spPr>
      </p:pic>
      <p:sp>
        <p:nvSpPr>
          <p:cNvPr id="259" name="Then let us all with one accord  Sing praises to our heavenly Lord,  That hath made heaven and earth of naught, And with His blood mankind hath bought."/>
          <p:cNvSpPr txBox="1"/>
          <p:nvPr/>
        </p:nvSpPr>
        <p:spPr>
          <a:xfrm>
            <a:off x="1211265" y="483838"/>
            <a:ext cx="16444203" cy="3838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6100"/>
            </a:pPr>
            <a:r>
              <a:t>Then let us all with one accord </a:t>
            </a:r>
            <a:br/>
            <a:r>
              <a:t>Sing praises to our heavenly Lord, </a:t>
            </a:r>
            <a:br/>
            <a:r>
              <a:t>That hath made heaven and earth of naught,</a:t>
            </a:r>
            <a:br/>
            <a:r>
              <a:t>And with His blood mankind hath bought.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3894897" y="-379242"/>
            <a:ext cx="31054320" cy="1706281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61" name="Angels we have heard on high Sweetly singing o'er the plains And the mountains in reply Echoing their joyous strains"/>
          <p:cNvSpPr txBox="1"/>
          <p:nvPr/>
        </p:nvSpPr>
        <p:spPr>
          <a:xfrm>
            <a:off x="7578819" y="274603"/>
            <a:ext cx="11359072" cy="47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Angels we have heard on high</a:t>
            </a:r>
            <a:br/>
            <a:r>
              <a:t>Sweetly singing o'er the plains</a:t>
            </a:r>
            <a:br/>
            <a:r>
              <a:t>And the mountains in reply</a:t>
            </a:r>
            <a:br/>
            <a:r>
              <a:t>Echoing their joyous strains</a:t>
            </a:r>
            <a:b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3894897" y="-379242"/>
            <a:ext cx="31054320" cy="17062814"/>
          </a:xfrm>
          <a:prstGeom prst="rect">
            <a:avLst/>
          </a:prstGeom>
          <a:ln w="12700">
            <a:miter lim="400000"/>
          </a:ln>
        </p:spPr>
      </p:pic>
      <p:sp>
        <p:nvSpPr>
          <p:cNvPr id="264" name="Joy to the World, the Lord is come! Let earth receive her King; Let every heart prepare Him room, And Heaven and nature sing, And Heaven and nature sing, And Heaven, and Heaven, and nature sing."/>
          <p:cNvSpPr txBox="1"/>
          <p:nvPr/>
        </p:nvSpPr>
        <p:spPr>
          <a:xfrm>
            <a:off x="4455795" y="349545"/>
            <a:ext cx="15472411" cy="57182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000"/>
            </a:pPr>
            <a:r>
              <a:t>Joy to the World, the Lord is come!</a:t>
            </a:r>
            <a:br/>
            <a:r>
              <a:t>Let earth receive her King;</a:t>
            </a:r>
            <a:br/>
            <a:r>
              <a:t>Let every heart prepare Him room,</a:t>
            </a:r>
            <a:br/>
            <a:r>
              <a:t>And Heaven and nature sing,</a:t>
            </a:r>
            <a:br/>
            <a:r>
              <a:t>And Heaven and nature sing,</a:t>
            </a:r>
            <a:br/>
            <a:r>
              <a:t>And Heaven, and Heaven, and nature sing.</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3894897" y="-379242"/>
            <a:ext cx="31054320" cy="17062814"/>
          </a:xfrm>
          <a:prstGeom prst="rect">
            <a:avLst/>
          </a:prstGeom>
          <a:ln w="12700">
            <a:miter lim="400000"/>
          </a:ln>
        </p:spPr>
      </p:pic>
      <p:sp>
        <p:nvSpPr>
          <p:cNvPr id="267" name="Joy to the World, the Savior reigns! Let men their songs employ; While fields and floods, rocks, hills and plains Repeat the sounding joy, Repeat the sounding joy, Repeat, repeat, the sounding joy."/>
          <p:cNvSpPr txBox="1"/>
          <p:nvPr/>
        </p:nvSpPr>
        <p:spPr>
          <a:xfrm>
            <a:off x="3882771" y="396938"/>
            <a:ext cx="16618459" cy="5718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000"/>
            </a:pPr>
            <a:r>
              <a:t>Joy to the World, the Savior reigns!</a:t>
            </a:r>
            <a:br/>
            <a:r>
              <a:t>Let men their songs employ;</a:t>
            </a:r>
            <a:br/>
            <a:r>
              <a:t>While fields and floods, rocks, hills and plains</a:t>
            </a:r>
            <a:br/>
            <a:r>
              <a:t>Repeat the sounding joy,</a:t>
            </a:r>
            <a:br/>
            <a:r>
              <a:t>Repeat the sounding joy,</a:t>
            </a:r>
            <a:br/>
            <a:r>
              <a:t>Repeat, repeat, the sounding joy.</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1"/>
          </p:cNvPicPr>
          <p:nvPr/>
        </p:nvPicPr>
        <p:blipFill>
          <a:blip r:embed="rId2">
            <a:extLst/>
          </a:blip>
          <a:stretch>
            <a:fillRect/>
          </a:stretch>
        </p:blipFill>
        <p:spPr>
          <a:xfrm>
            <a:off x="-3894897" y="-379242"/>
            <a:ext cx="31054320" cy="17062814"/>
          </a:xfrm>
          <a:prstGeom prst="rect">
            <a:avLst/>
          </a:prstGeom>
          <a:ln w="12700">
            <a:miter lim="400000"/>
          </a:ln>
        </p:spPr>
      </p:pic>
      <p:sp>
        <p:nvSpPr>
          <p:cNvPr id="270" name="He rules the world with truth and grace, And makes the nations prove The glories of His righteousness, And wonders of His love, And wonders of His love, And wonders, wonders, of His love!"/>
          <p:cNvSpPr txBox="1"/>
          <p:nvPr/>
        </p:nvSpPr>
        <p:spPr>
          <a:xfrm>
            <a:off x="4938521" y="420635"/>
            <a:ext cx="14506957" cy="5718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000"/>
            </a:pPr>
            <a:r>
              <a:t>He rules the world with truth and grace,</a:t>
            </a:r>
            <a:br/>
            <a:r>
              <a:t>And makes the nations prove</a:t>
            </a:r>
            <a:br/>
            <a:r>
              <a:t>The glories of His righteousness,</a:t>
            </a:r>
            <a:br/>
            <a:r>
              <a:t>And wonders of His love,</a:t>
            </a:r>
            <a:br/>
            <a:r>
              <a:t>And wonders of His love,</a:t>
            </a:r>
            <a:br/>
            <a:r>
              <a:t>And wonders, wonders, of His love!</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75"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76" name="O come, all ye faithful, joyful and triumphant, Come ye, O come ye, to Bethlehem. Come and behold Him, born the King of angels,"/>
          <p:cNvSpPr txBox="1"/>
          <p:nvPr/>
        </p:nvSpPr>
        <p:spPr>
          <a:xfrm>
            <a:off x="5715032" y="9410717"/>
            <a:ext cx="17598505" cy="2898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O come, all ye faithful, joyful and triumphant,</a:t>
            </a:r>
            <a:br/>
            <a:r>
              <a:t>Come ye, O come ye, to Bethlehem.</a:t>
            </a:r>
            <a:br/>
            <a:r>
              <a:t>Come and behold Him, born the King of angels,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79"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80" name="O come, let us adore Him, O come, let us adore Him, O come, let us adore Him, Christ the Lord!"/>
          <p:cNvSpPr txBox="1"/>
          <p:nvPr/>
        </p:nvSpPr>
        <p:spPr>
          <a:xfrm>
            <a:off x="9673749" y="8940817"/>
            <a:ext cx="9681071"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O come, let us adore Him,</a:t>
            </a:r>
            <a:br/>
            <a:r>
              <a:t>O come, let us adore Him,</a:t>
            </a:r>
            <a:br/>
            <a:r>
              <a:t>O come, let us adore Him,</a:t>
            </a:r>
            <a:br/>
            <a:r>
              <a:t>Christ the Lord!</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83"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84" name="Sing, choirs of angels, sing in exultation; Sing, all ye citizens of heaven above! Glory to God, all glory in the highest,"/>
          <p:cNvSpPr txBox="1"/>
          <p:nvPr/>
        </p:nvSpPr>
        <p:spPr>
          <a:xfrm>
            <a:off x="7013042" y="9410717"/>
            <a:ext cx="15002486" cy="2898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Sing, choirs of angels, sing in exultation;</a:t>
            </a:r>
            <a:br/>
            <a:r>
              <a:t>Sing, all ye citizens of heaven above!</a:t>
            </a:r>
            <a:br/>
            <a:r>
              <a:t>Glory to God, all glory in the highest,</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87"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88" name="O come, let us adore Him, O come, let us adore Him, O come, let us adore Him, Christ the Lord!"/>
          <p:cNvSpPr txBox="1"/>
          <p:nvPr/>
        </p:nvSpPr>
        <p:spPr>
          <a:xfrm>
            <a:off x="9673749" y="8940817"/>
            <a:ext cx="9681071"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O come, let us adore Him,</a:t>
            </a:r>
            <a:br/>
            <a:r>
              <a:t>O come, let us adore Him,</a:t>
            </a:r>
            <a:br/>
            <a:r>
              <a:t>O come, let us adore Him,</a:t>
            </a:r>
            <a:br/>
            <a:r>
              <a:t>Christ the Lord!</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91"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2" name="Yea, Lord, we greet Thee, born this happy morning; Jesus, to Thee be glory given; Word of the Father, now in flesh appearing,"/>
          <p:cNvSpPr txBox="1"/>
          <p:nvPr/>
        </p:nvSpPr>
        <p:spPr>
          <a:xfrm>
            <a:off x="5045691" y="9410717"/>
            <a:ext cx="18937187" cy="28985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Yea, Lord, we greet Thee, born this happy morning;</a:t>
            </a:r>
            <a:br/>
            <a:r>
              <a:t>Jesus, to Thee be glory given;</a:t>
            </a:r>
            <a:br/>
            <a:r>
              <a:t>Word of the Father, now in flesh appearing,</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tretch>
            <a:fillRect/>
          </a:stretch>
        </p:blipFill>
        <p:spPr>
          <a:xfrm>
            <a:off x="-179606" y="-1679944"/>
            <a:ext cx="24743212" cy="15464506"/>
          </a:xfrm>
          <a:prstGeom prst="rect">
            <a:avLst/>
          </a:prstGeom>
          <a:ln w="12700">
            <a:miter lim="400000"/>
          </a:ln>
        </p:spPr>
      </p:pic>
      <p:sp>
        <p:nvSpPr>
          <p:cNvPr id="295" name="Rectangle"/>
          <p:cNvSpPr/>
          <p:nvPr/>
        </p:nvSpPr>
        <p:spPr>
          <a:xfrm>
            <a:off x="4595142" y="8329330"/>
            <a:ext cx="19465064" cy="5061302"/>
          </a:xfrm>
          <a:prstGeom prst="rect">
            <a:avLst/>
          </a:prstGeom>
          <a:solidFill>
            <a:srgbClr val="000000">
              <a:alpha val="50044"/>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96" name="O come, let us adore Him, O come, let us adore Him, O come, let us adore Him, Christ the Lord!"/>
          <p:cNvSpPr txBox="1"/>
          <p:nvPr/>
        </p:nvSpPr>
        <p:spPr>
          <a:xfrm>
            <a:off x="9673749" y="8940817"/>
            <a:ext cx="9681071"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O come, let us adore Him,</a:t>
            </a:r>
            <a:br/>
            <a:r>
              <a:t>O come, let us adore Him,</a:t>
            </a:r>
            <a:br/>
            <a:r>
              <a:t>O come, let us adore Him,</a:t>
            </a:r>
            <a:br/>
            <a:r>
              <a:t>Christ the Lord!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64" name="Gloria In Excelsis Deo! Gloria In Excelsis Deo!"/>
          <p:cNvSpPr txBox="1"/>
          <p:nvPr/>
        </p:nvSpPr>
        <p:spPr>
          <a:xfrm>
            <a:off x="9057334" y="1684303"/>
            <a:ext cx="8402042" cy="19587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Gloria In Excelsis Deo!</a:t>
            </a:r>
            <a:br/>
            <a:r>
              <a:t>Gloria In Excelsis Deo!</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Image" descr="Image"/>
          <p:cNvPicPr>
            <a:picLocks noChangeAspect="1"/>
          </p:cNvPicPr>
          <p:nvPr/>
        </p:nvPicPr>
        <p:blipFill>
          <a:blip r:embed="rId2">
            <a:extLst/>
          </a:blip>
          <a:stretch>
            <a:fillRect/>
          </a:stretch>
        </p:blipFill>
        <p:spPr>
          <a:xfrm>
            <a:off x="34360" y="-762000"/>
            <a:ext cx="24384001" cy="15240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2">
            <a:extLst/>
          </a:blip>
          <a:stretch>
            <a:fillRect/>
          </a:stretch>
        </p:blipFill>
        <p:spPr>
          <a:xfrm>
            <a:off x="34360" y="-762000"/>
            <a:ext cx="24384001" cy="15240000"/>
          </a:xfrm>
          <a:prstGeom prst="rect">
            <a:avLst/>
          </a:prstGeom>
          <a:ln w="12700">
            <a:miter lim="400000"/>
          </a:ln>
        </p:spPr>
      </p:pic>
      <p:sp>
        <p:nvSpPr>
          <p:cNvPr id="301" name="Silent night, Holy night All is calm, All is bright 'Round yon virgin Mother and Child Holy infant so tender and mild Sleep in heavenly peace Sleep in heavenly peace"/>
          <p:cNvSpPr txBox="1"/>
          <p:nvPr/>
        </p:nvSpPr>
        <p:spPr>
          <a:xfrm>
            <a:off x="5851463" y="7127012"/>
            <a:ext cx="13119189" cy="5717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Silent night, Holy night</a:t>
            </a:r>
            <a:br/>
            <a:r>
              <a:t>All is calm, All is bright</a:t>
            </a:r>
            <a:br/>
            <a:r>
              <a:t>'Round yon virgin Mother and Child</a:t>
            </a:r>
            <a:br/>
            <a:r>
              <a:t>Holy infant so tender and mild</a:t>
            </a:r>
            <a:br/>
            <a:r>
              <a:t>Sleep in heavenly peace</a:t>
            </a:r>
            <a:br/>
            <a:r>
              <a:t>Sleep in heavenly peace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mage" descr="Image"/>
          <p:cNvPicPr>
            <a:picLocks noChangeAspect="1"/>
          </p:cNvPicPr>
          <p:nvPr/>
        </p:nvPicPr>
        <p:blipFill>
          <a:blip r:embed="rId2">
            <a:extLst/>
          </a:blip>
          <a:stretch>
            <a:fillRect/>
          </a:stretch>
        </p:blipFill>
        <p:spPr>
          <a:xfrm>
            <a:off x="34360" y="-762000"/>
            <a:ext cx="24384001" cy="15240000"/>
          </a:xfrm>
          <a:prstGeom prst="rect">
            <a:avLst/>
          </a:prstGeom>
          <a:ln w="12700">
            <a:miter lim="400000"/>
          </a:ln>
        </p:spPr>
      </p:pic>
      <p:sp>
        <p:nvSpPr>
          <p:cNvPr id="304" name="Silent night, Holy night…"/>
          <p:cNvSpPr txBox="1"/>
          <p:nvPr/>
        </p:nvSpPr>
        <p:spPr>
          <a:xfrm>
            <a:off x="6415444" y="7127012"/>
            <a:ext cx="11991227" cy="5717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Silent night, Holy night</a:t>
            </a:r>
          </a:p>
          <a:p>
            <a:pPr>
              <a:defRPr b="1" sz="6100"/>
            </a:pPr>
            <a:r>
              <a:t>Shepherds quake at the sight</a:t>
            </a:r>
          </a:p>
          <a:p>
            <a:pPr>
              <a:defRPr b="1" sz="6100"/>
            </a:pPr>
            <a:r>
              <a:t>Glories stream from heaven afar</a:t>
            </a:r>
          </a:p>
          <a:p>
            <a:pPr>
              <a:defRPr b="1" sz="6100"/>
            </a:pPr>
            <a:r>
              <a:t>Heavenly hosts sing Alleluiah!</a:t>
            </a:r>
          </a:p>
          <a:p>
            <a:pPr>
              <a:defRPr b="1" sz="6100"/>
            </a:pPr>
            <a:r>
              <a:t>Christ, the Savior is born</a:t>
            </a:r>
          </a:p>
          <a:p>
            <a:pPr>
              <a:defRPr b="1" sz="6100"/>
            </a:pPr>
            <a:r>
              <a:t>Christ, the Savior is born</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Image" descr="Image"/>
          <p:cNvPicPr>
            <a:picLocks noChangeAspect="1"/>
          </p:cNvPicPr>
          <p:nvPr/>
        </p:nvPicPr>
        <p:blipFill>
          <a:blip r:embed="rId2">
            <a:extLst/>
          </a:blip>
          <a:stretch>
            <a:fillRect/>
          </a:stretch>
        </p:blipFill>
        <p:spPr>
          <a:xfrm>
            <a:off x="34360" y="-762000"/>
            <a:ext cx="24384001" cy="15240000"/>
          </a:xfrm>
          <a:prstGeom prst="rect">
            <a:avLst/>
          </a:prstGeom>
          <a:ln w="12700">
            <a:miter lim="400000"/>
          </a:ln>
        </p:spPr>
      </p:pic>
      <p:sp>
        <p:nvSpPr>
          <p:cNvPr id="307" name="Silent night, Holy night Son of God, Love's pure light Radiant beams from thy holy face With the dawn of redeeming grace Jesus, Lord, at Thy birth Jesus, Lord, at Thy birth!"/>
          <p:cNvSpPr txBox="1"/>
          <p:nvPr/>
        </p:nvSpPr>
        <p:spPr>
          <a:xfrm>
            <a:off x="6006790" y="7127012"/>
            <a:ext cx="12808535" cy="5717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Silent night, Holy night</a:t>
            </a:r>
            <a:br/>
            <a:r>
              <a:t>Son of God, Love's pure light</a:t>
            </a:r>
            <a:br/>
            <a:r>
              <a:t>Radiant beams from thy holy face</a:t>
            </a:r>
            <a:br/>
            <a:r>
              <a:t>With the dawn of redeeming grace</a:t>
            </a:r>
            <a:br/>
            <a:r>
              <a:t>Jesus, Lord, at Thy birth</a:t>
            </a:r>
            <a:br/>
            <a:r>
              <a:t>Jesus, Lord, at Thy birth!</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extLst/>
          </a:blip>
          <a:stretch>
            <a:fillRect/>
          </a:stretch>
        </p:blipFill>
        <p:spPr>
          <a:xfrm>
            <a:off x="-17013" y="-1089733"/>
            <a:ext cx="24418026" cy="16274615"/>
          </a:xfrm>
          <a:prstGeom prst="rect">
            <a:avLst/>
          </a:prstGeom>
          <a:ln w="12700">
            <a:miter lim="400000"/>
          </a:ln>
        </p:spPr>
      </p:pic>
      <p:sp>
        <p:nvSpPr>
          <p:cNvPr id="310" name="Text"/>
          <p:cNvSpPr txBox="1"/>
          <p:nvPr/>
        </p:nvSpPr>
        <p:spPr>
          <a:xfrm>
            <a:off x="11855500" y="6627317"/>
            <a:ext cx="673000" cy="461366"/>
          </a:xfrm>
          <a:prstGeom prst="rect">
            <a:avLst/>
          </a:prstGeom>
          <a:ln w="12700">
            <a:miter lim="400000"/>
          </a:ln>
        </p:spPr>
        <p:txBody>
          <a:bodyPr wrap="none" lIns="50800" tIns="50800" rIns="50800" bIns="50800" anchor="ctr">
            <a:spAutoFit/>
          </a:bodyPr>
          <a:lstStyle/>
          <a:p>
            <a:pPr/>
          </a:p>
        </p:txBody>
      </p:sp>
      <p:sp>
        <p:nvSpPr>
          <p:cNvPr id="311" name="Rectangle"/>
          <p:cNvSpPr/>
          <p:nvPr/>
        </p:nvSpPr>
        <p:spPr>
          <a:xfrm>
            <a:off x="6963154" y="11098800"/>
            <a:ext cx="17445191" cy="2099296"/>
          </a:xfrm>
          <a:prstGeom prst="rect">
            <a:avLst/>
          </a:prstGeom>
          <a:solidFill>
            <a:srgbClr val="000000">
              <a:alpha val="64810"/>
            </a:srgb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12" name="Merry Christmas, dear friends!"/>
          <p:cNvSpPr txBox="1"/>
          <p:nvPr/>
        </p:nvSpPr>
        <p:spPr>
          <a:xfrm>
            <a:off x="4999699" y="11170547"/>
            <a:ext cx="21372102" cy="195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9200">
                <a:latin typeface="Apple Chancery"/>
                <a:ea typeface="Apple Chancery"/>
                <a:cs typeface="Apple Chancery"/>
                <a:sym typeface="Apple Chancery"/>
              </a:defRPr>
            </a:lvl1pPr>
          </a:lstStyle>
          <a:p>
            <a:pPr/>
            <a:r>
              <a:t>Merry Christmas, dear friends!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67" name="Shepherds why this jubilee? Why your joyous strains prolong? Say what may the tidings be Which inspire your heavenly song?"/>
          <p:cNvSpPr txBox="1"/>
          <p:nvPr/>
        </p:nvSpPr>
        <p:spPr>
          <a:xfrm>
            <a:off x="6809542" y="274603"/>
            <a:ext cx="12897626" cy="4778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Shepherds why this jubilee?</a:t>
            </a:r>
            <a:br/>
            <a:r>
              <a:t>Why your joyous strains prolong?</a:t>
            </a:r>
            <a:br/>
            <a:r>
              <a:t>Say what may the tidings be</a:t>
            </a:r>
            <a:br/>
            <a:r>
              <a:t>Which inspire your heavenly song?</a:t>
            </a:r>
            <a:b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70" name="Gloria In Excelsis Deo! Gloria In Excelsis Deo!"/>
          <p:cNvSpPr txBox="1"/>
          <p:nvPr/>
        </p:nvSpPr>
        <p:spPr>
          <a:xfrm>
            <a:off x="9057334" y="1684303"/>
            <a:ext cx="8402042" cy="19587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Gloria In Excelsis Deo!</a:t>
            </a:r>
            <a:br/>
            <a:r>
              <a:t>Gloria In Excelsis Deo!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73" name="Come to Bethlehem and see Him Whose birth the angels sing; Come, adore on bended knee Christ the Lord, the newborn King"/>
          <p:cNvSpPr txBox="1"/>
          <p:nvPr/>
        </p:nvSpPr>
        <p:spPr>
          <a:xfrm>
            <a:off x="6945889" y="412748"/>
            <a:ext cx="12624932" cy="38383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Come to Bethlehem and see</a:t>
            </a:r>
            <a:br/>
            <a:r>
              <a:t>Him Whose birth the angels sing;</a:t>
            </a:r>
            <a:br/>
            <a:r>
              <a:t>Come, adore on bended knee</a:t>
            </a:r>
            <a:br/>
            <a:r>
              <a:t>Christ the Lord, the newborn King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161706" y="-860333"/>
            <a:ext cx="24707412" cy="15436666"/>
          </a:xfrm>
          <a:prstGeom prst="rect">
            <a:avLst/>
          </a:prstGeom>
          <a:ln w="12700">
            <a:miter lim="400000"/>
          </a:ln>
        </p:spPr>
      </p:pic>
      <p:sp>
        <p:nvSpPr>
          <p:cNvPr id="176" name="Gloria In Excelsis Deo! Gloria In Excelsis Deo!"/>
          <p:cNvSpPr txBox="1"/>
          <p:nvPr/>
        </p:nvSpPr>
        <p:spPr>
          <a:xfrm>
            <a:off x="9057334" y="1684303"/>
            <a:ext cx="8402042" cy="19587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6100"/>
            </a:pPr>
            <a:r>
              <a:t>Gloria In Excelsis Deo!</a:t>
            </a:r>
            <a:br/>
            <a:r>
              <a:t>Gloria In Excelsis Deo!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